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embeddedFontLst>
    <p:embeddedFont>
      <p:font typeface="Calibri Light" panose="020F0302020204030204" pitchFamily="34" charset="0"/>
      <p:regular r:id="rId53"/>
      <p:italic r:id="rId54"/>
    </p:embeddedFont>
    <p:embeddedFont>
      <p:font typeface="Calibri" panose="020F0502020204030204" pitchFamily="34" charset="0"/>
      <p:regular r:id="rId55"/>
      <p:bold r:id="rId56"/>
      <p:italic r:id="rId57"/>
      <p:boldItalic r:id="rId58"/>
    </p:embeddedFont>
    <p:embeddedFont>
      <p:font typeface="Ubuntu Mono" panose="020B0509030602030204" pitchFamily="49" charset="0"/>
      <p:regular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4936" autoAdjust="0"/>
  </p:normalViewPr>
  <p:slideViewPr>
    <p:cSldViewPr snapToGrid="0" snapToObjects="1">
      <p:cViewPr varScale="1">
        <p:scale>
          <a:sx n="98" d="100"/>
          <a:sy n="98" d="100"/>
        </p:scale>
        <p:origin x="133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3.fntdata"/><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1.fntdata"/><Relationship Id="rId58" Type="http://schemas.openxmlformats.org/officeDocument/2006/relationships/font" Target="fonts/font6.fntdata"/><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4.fntdata"/><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2.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439670-7C8F-4C59-8B16-96A30AB58C76}" type="doc">
      <dgm:prSet loTypeId="urn:microsoft.com/office/officeart/2005/8/layout/hProcess7" loCatId="list" qsTypeId="urn:microsoft.com/office/officeart/2005/8/quickstyle/3d3" qsCatId="3D" csTypeId="urn:microsoft.com/office/officeart/2005/8/colors/accent2_2" csCatId="accent2" phldr="1"/>
      <dgm:spPr/>
      <dgm:t>
        <a:bodyPr/>
        <a:lstStyle/>
        <a:p>
          <a:endParaRPr lang="en-US"/>
        </a:p>
      </dgm:t>
    </dgm:pt>
    <dgm:pt modelId="{F6E59A92-8D1F-41CA-B4C9-9424072D9A0E}">
      <dgm:prSet phldrT="[Text]"/>
      <dgm:spPr/>
      <dgm:t>
        <a:bodyPr/>
        <a:lstStyle/>
        <a:p>
          <a:r>
            <a:rPr lang="en-US" dirty="0" smtClean="0"/>
            <a:t> </a:t>
          </a:r>
          <a:endParaRPr lang="en-US" dirty="0"/>
        </a:p>
      </dgm:t>
    </dgm:pt>
    <dgm:pt modelId="{31355D02-8F3A-4039-AAC6-FCF106AB1839}" type="parTrans" cxnId="{6DE7B88C-5BAA-4345-A913-94B011EE4A2A}">
      <dgm:prSet/>
      <dgm:spPr/>
      <dgm:t>
        <a:bodyPr/>
        <a:lstStyle/>
        <a:p>
          <a:endParaRPr lang="en-US"/>
        </a:p>
      </dgm:t>
    </dgm:pt>
    <dgm:pt modelId="{1C9E24B7-88C9-4935-9303-1C86099C1911}" type="sibTrans" cxnId="{6DE7B88C-5BAA-4345-A913-94B011EE4A2A}">
      <dgm:prSet/>
      <dgm:spPr/>
      <dgm:t>
        <a:bodyPr/>
        <a:lstStyle/>
        <a:p>
          <a:endParaRPr lang="en-US"/>
        </a:p>
      </dgm:t>
    </dgm:pt>
    <dgm:pt modelId="{26449FD7-DA43-4E02-B102-A3FD459892DF}">
      <dgm:prSet phldrT="[Text]"/>
      <dgm:spPr/>
      <dgm:t>
        <a:bodyPr/>
        <a:lstStyle/>
        <a:p>
          <a:r>
            <a:rPr lang="en-US" dirty="0" smtClean="0"/>
            <a:t>Read Data Into A DataFrame</a:t>
          </a:r>
          <a:endParaRPr lang="en-US" dirty="0"/>
        </a:p>
      </dgm:t>
    </dgm:pt>
    <dgm:pt modelId="{0DD8BCB2-C046-4899-8B2F-8173E8B6FCB6}" type="parTrans" cxnId="{39DCEBCB-3354-4B1A-86CF-973B53AA1ACE}">
      <dgm:prSet/>
      <dgm:spPr/>
      <dgm:t>
        <a:bodyPr/>
        <a:lstStyle/>
        <a:p>
          <a:endParaRPr lang="en-US"/>
        </a:p>
      </dgm:t>
    </dgm:pt>
    <dgm:pt modelId="{FE21E107-21B8-4E21-8F76-138463B1B6FB}" type="sibTrans" cxnId="{39DCEBCB-3354-4B1A-86CF-973B53AA1ACE}">
      <dgm:prSet/>
      <dgm:spPr/>
      <dgm:t>
        <a:bodyPr/>
        <a:lstStyle/>
        <a:p>
          <a:endParaRPr lang="en-US"/>
        </a:p>
      </dgm:t>
    </dgm:pt>
    <dgm:pt modelId="{E670ED3F-527B-4E4D-B3C0-113FD90A6BDA}">
      <dgm:prSet phldrT="[Text]"/>
      <dgm:spPr/>
      <dgm:t>
        <a:bodyPr/>
        <a:lstStyle/>
        <a:p>
          <a:r>
            <a:rPr lang="en-US" dirty="0" smtClean="0"/>
            <a:t> </a:t>
          </a:r>
          <a:endParaRPr lang="en-US" dirty="0"/>
        </a:p>
      </dgm:t>
    </dgm:pt>
    <dgm:pt modelId="{C3C26514-5436-4DBD-A973-E1D1582F9FE3}" type="parTrans" cxnId="{D33E7CBD-5535-42B3-925F-5D85075C5061}">
      <dgm:prSet/>
      <dgm:spPr/>
      <dgm:t>
        <a:bodyPr/>
        <a:lstStyle/>
        <a:p>
          <a:endParaRPr lang="en-US"/>
        </a:p>
      </dgm:t>
    </dgm:pt>
    <dgm:pt modelId="{3CE73732-5773-4D7E-84FD-B277032346F2}" type="sibTrans" cxnId="{D33E7CBD-5535-42B3-925F-5D85075C5061}">
      <dgm:prSet/>
      <dgm:spPr/>
      <dgm:t>
        <a:bodyPr/>
        <a:lstStyle/>
        <a:p>
          <a:endParaRPr lang="en-US"/>
        </a:p>
      </dgm:t>
    </dgm:pt>
    <dgm:pt modelId="{296ACCCD-6EED-40C7-B2D9-516EDFD10634}">
      <dgm:prSet phldrT="[Text]"/>
      <dgm:spPr/>
      <dgm:t>
        <a:bodyPr/>
        <a:lstStyle/>
        <a:p>
          <a:r>
            <a:rPr lang="en-US" dirty="0" smtClean="0"/>
            <a:t>Save as CSV Fill</a:t>
          </a:r>
          <a:endParaRPr lang="en-US" dirty="0"/>
        </a:p>
      </dgm:t>
    </dgm:pt>
    <dgm:pt modelId="{2F9550A7-96B5-4DAD-B040-4E93B78E168D}" type="parTrans" cxnId="{409066C8-BDFD-4031-A34F-096B05148407}">
      <dgm:prSet/>
      <dgm:spPr/>
      <dgm:t>
        <a:bodyPr/>
        <a:lstStyle/>
        <a:p>
          <a:endParaRPr lang="en-US"/>
        </a:p>
      </dgm:t>
    </dgm:pt>
    <dgm:pt modelId="{4F023483-570D-44D5-B38C-09D01A279155}" type="sibTrans" cxnId="{409066C8-BDFD-4031-A34F-096B05148407}">
      <dgm:prSet/>
      <dgm:spPr/>
      <dgm:t>
        <a:bodyPr/>
        <a:lstStyle/>
        <a:p>
          <a:endParaRPr lang="en-US"/>
        </a:p>
      </dgm:t>
    </dgm:pt>
    <dgm:pt modelId="{9A0D0A8C-0EC4-4408-B8A1-5E8E6AF7BBA1}">
      <dgm:prSet/>
      <dgm:spPr/>
      <dgm:t>
        <a:bodyPr/>
        <a:lstStyle/>
        <a:p>
          <a:r>
            <a:rPr lang="en-US" dirty="0" smtClean="0"/>
            <a:t> </a:t>
          </a:r>
          <a:endParaRPr lang="en-US" dirty="0"/>
        </a:p>
      </dgm:t>
    </dgm:pt>
    <dgm:pt modelId="{4849E62F-2A30-4B80-A491-3B9171815872}" type="parTrans" cxnId="{242DB56A-9BEA-41F4-9ECB-FDC60DF6A27F}">
      <dgm:prSet/>
      <dgm:spPr/>
      <dgm:t>
        <a:bodyPr/>
        <a:lstStyle/>
        <a:p>
          <a:endParaRPr lang="en-US"/>
        </a:p>
      </dgm:t>
    </dgm:pt>
    <dgm:pt modelId="{9703CF51-FF28-4D79-BB8A-E6B521B38852}" type="sibTrans" cxnId="{242DB56A-9BEA-41F4-9ECB-FDC60DF6A27F}">
      <dgm:prSet/>
      <dgm:spPr/>
      <dgm:t>
        <a:bodyPr/>
        <a:lstStyle/>
        <a:p>
          <a:endParaRPr lang="en-US"/>
        </a:p>
      </dgm:t>
    </dgm:pt>
    <dgm:pt modelId="{233B4C08-D077-4418-8CF3-85D489802BFD}">
      <dgm:prSet/>
      <dgm:spPr/>
      <dgm:t>
        <a:bodyPr/>
        <a:lstStyle/>
        <a:p>
          <a:endParaRPr lang="en-US"/>
        </a:p>
      </dgm:t>
    </dgm:pt>
    <dgm:pt modelId="{7C889A94-BB63-4B91-BCDB-FDA568471E27}" type="parTrans" cxnId="{0D5786AA-5853-4641-9762-B93333B2B072}">
      <dgm:prSet/>
      <dgm:spPr/>
      <dgm:t>
        <a:bodyPr/>
        <a:lstStyle/>
        <a:p>
          <a:endParaRPr lang="en-US"/>
        </a:p>
      </dgm:t>
    </dgm:pt>
    <dgm:pt modelId="{56419F87-800A-4CCF-BF96-31322BFB07F8}" type="sibTrans" cxnId="{0D5786AA-5853-4641-9762-B93333B2B072}">
      <dgm:prSet/>
      <dgm:spPr/>
      <dgm:t>
        <a:bodyPr/>
        <a:lstStyle/>
        <a:p>
          <a:endParaRPr lang="en-US"/>
        </a:p>
      </dgm:t>
    </dgm:pt>
    <dgm:pt modelId="{83029E1E-55E2-4968-BCB8-8EE06E896A38}">
      <dgm:prSet/>
      <dgm:spPr/>
      <dgm:t>
        <a:bodyPr/>
        <a:lstStyle/>
        <a:p>
          <a:endParaRPr lang="en-US" dirty="0"/>
        </a:p>
      </dgm:t>
    </dgm:pt>
    <dgm:pt modelId="{F5BD32A4-594D-4B5B-B067-2CEB157102A0}" type="parTrans" cxnId="{9169B2E6-D385-4CCF-8C5C-588EF676ABA2}">
      <dgm:prSet/>
      <dgm:spPr/>
      <dgm:t>
        <a:bodyPr/>
        <a:lstStyle/>
        <a:p>
          <a:endParaRPr lang="en-US"/>
        </a:p>
      </dgm:t>
    </dgm:pt>
    <dgm:pt modelId="{FE003C34-A4FB-4698-AA29-7EE1FD46BEF1}" type="sibTrans" cxnId="{9169B2E6-D385-4CCF-8C5C-588EF676ABA2}">
      <dgm:prSet/>
      <dgm:spPr/>
      <dgm:t>
        <a:bodyPr/>
        <a:lstStyle/>
        <a:p>
          <a:endParaRPr lang="en-US"/>
        </a:p>
      </dgm:t>
    </dgm:pt>
    <dgm:pt modelId="{43B9950A-0893-4315-B529-268E56657AF1}">
      <dgm:prSet/>
      <dgm:spPr/>
      <dgm:t>
        <a:bodyPr/>
        <a:lstStyle/>
        <a:p>
          <a:r>
            <a:rPr lang="en-US" dirty="0" smtClean="0"/>
            <a:t>Select Features</a:t>
          </a:r>
          <a:endParaRPr lang="en-US" dirty="0"/>
        </a:p>
      </dgm:t>
    </dgm:pt>
    <dgm:pt modelId="{0C379281-0F11-4FC5-A52F-7DCD442424BB}" type="parTrans" cxnId="{61EE62A3-8B2C-488B-B300-EE82484AC773}">
      <dgm:prSet/>
      <dgm:spPr/>
      <dgm:t>
        <a:bodyPr/>
        <a:lstStyle/>
        <a:p>
          <a:endParaRPr lang="en-US"/>
        </a:p>
      </dgm:t>
    </dgm:pt>
    <dgm:pt modelId="{E7285109-A4E6-46E5-831C-65262AE3674A}" type="sibTrans" cxnId="{61EE62A3-8B2C-488B-B300-EE82484AC773}">
      <dgm:prSet/>
      <dgm:spPr/>
      <dgm:t>
        <a:bodyPr/>
        <a:lstStyle/>
        <a:p>
          <a:endParaRPr lang="en-US"/>
        </a:p>
      </dgm:t>
    </dgm:pt>
    <dgm:pt modelId="{CE6E42E4-3C18-4B0F-A6F6-EA79EA89CE1C}">
      <dgm:prSet/>
      <dgm:spPr/>
      <dgm:t>
        <a:bodyPr/>
        <a:lstStyle/>
        <a:p>
          <a:r>
            <a:rPr lang="en-US" dirty="0" smtClean="0"/>
            <a:t>Cleaning Data</a:t>
          </a:r>
          <a:endParaRPr lang="en-US" dirty="0"/>
        </a:p>
      </dgm:t>
    </dgm:pt>
    <dgm:pt modelId="{B8EB157A-0BA9-4F71-BC25-865BFC55C9DE}" type="parTrans" cxnId="{96B659E6-D255-43D8-83D7-14A2D1C9DD97}">
      <dgm:prSet/>
      <dgm:spPr/>
      <dgm:t>
        <a:bodyPr/>
        <a:lstStyle/>
        <a:p>
          <a:endParaRPr lang="en-US"/>
        </a:p>
      </dgm:t>
    </dgm:pt>
    <dgm:pt modelId="{7B554279-B05D-4DF9-8461-65CDDAE0214C}" type="sibTrans" cxnId="{96B659E6-D255-43D8-83D7-14A2D1C9DD97}">
      <dgm:prSet/>
      <dgm:spPr/>
      <dgm:t>
        <a:bodyPr/>
        <a:lstStyle/>
        <a:p>
          <a:endParaRPr lang="en-US"/>
        </a:p>
      </dgm:t>
    </dgm:pt>
    <dgm:pt modelId="{73C96956-B6C3-4CB7-B239-8661A513EFF2}">
      <dgm:prSet/>
      <dgm:spPr/>
      <dgm:t>
        <a:bodyPr/>
        <a:lstStyle/>
        <a:p>
          <a:r>
            <a:rPr lang="en-US" dirty="0" smtClean="0"/>
            <a:t>Dealing With Null Values</a:t>
          </a:r>
          <a:endParaRPr lang="en-US" dirty="0"/>
        </a:p>
      </dgm:t>
    </dgm:pt>
    <dgm:pt modelId="{D67ADAB0-99BE-4A76-92D3-B6D9893B646D}" type="parTrans" cxnId="{277BBEA6-54CC-4ECC-A056-7C78AF014D69}">
      <dgm:prSet/>
      <dgm:spPr/>
      <dgm:t>
        <a:bodyPr/>
        <a:lstStyle/>
        <a:p>
          <a:endParaRPr lang="en-US"/>
        </a:p>
      </dgm:t>
    </dgm:pt>
    <dgm:pt modelId="{203D693D-A5C0-4F3A-A316-FD080251C5DD}" type="sibTrans" cxnId="{277BBEA6-54CC-4ECC-A056-7C78AF014D69}">
      <dgm:prSet/>
      <dgm:spPr/>
      <dgm:t>
        <a:bodyPr/>
        <a:lstStyle/>
        <a:p>
          <a:endParaRPr lang="en-US"/>
        </a:p>
      </dgm:t>
    </dgm:pt>
    <dgm:pt modelId="{3332598A-767A-4D2F-B3FA-5AA756000CB4}" type="pres">
      <dgm:prSet presAssocID="{B5439670-7C8F-4C59-8B16-96A30AB58C76}" presName="Name0" presStyleCnt="0">
        <dgm:presLayoutVars>
          <dgm:dir/>
          <dgm:animLvl val="lvl"/>
          <dgm:resizeHandles val="exact"/>
        </dgm:presLayoutVars>
      </dgm:prSet>
      <dgm:spPr/>
      <dgm:t>
        <a:bodyPr/>
        <a:lstStyle/>
        <a:p>
          <a:endParaRPr lang="en-US"/>
        </a:p>
      </dgm:t>
    </dgm:pt>
    <dgm:pt modelId="{B243041A-80A9-454D-B7BB-165F32A7D748}" type="pres">
      <dgm:prSet presAssocID="{F6E59A92-8D1F-41CA-B4C9-9424072D9A0E}" presName="compositeNode" presStyleCnt="0">
        <dgm:presLayoutVars>
          <dgm:bulletEnabled val="1"/>
        </dgm:presLayoutVars>
      </dgm:prSet>
      <dgm:spPr/>
    </dgm:pt>
    <dgm:pt modelId="{7DCCE642-7CE6-4B59-8A61-A267159D7A0C}" type="pres">
      <dgm:prSet presAssocID="{F6E59A92-8D1F-41CA-B4C9-9424072D9A0E}" presName="bgRect" presStyleLbl="node1" presStyleIdx="0" presStyleCnt="5"/>
      <dgm:spPr/>
      <dgm:t>
        <a:bodyPr/>
        <a:lstStyle/>
        <a:p>
          <a:endParaRPr lang="en-US"/>
        </a:p>
      </dgm:t>
    </dgm:pt>
    <dgm:pt modelId="{BB9D2AF9-B1FC-4382-8DA9-C8CD1F6DEB40}" type="pres">
      <dgm:prSet presAssocID="{F6E59A92-8D1F-41CA-B4C9-9424072D9A0E}" presName="parentNode" presStyleLbl="node1" presStyleIdx="0" presStyleCnt="5">
        <dgm:presLayoutVars>
          <dgm:chMax val="0"/>
          <dgm:bulletEnabled val="1"/>
        </dgm:presLayoutVars>
      </dgm:prSet>
      <dgm:spPr/>
      <dgm:t>
        <a:bodyPr/>
        <a:lstStyle/>
        <a:p>
          <a:endParaRPr lang="en-US"/>
        </a:p>
      </dgm:t>
    </dgm:pt>
    <dgm:pt modelId="{D9F21DBA-8FFB-4FD3-BEA2-6AC0E35C96C9}" type="pres">
      <dgm:prSet presAssocID="{F6E59A92-8D1F-41CA-B4C9-9424072D9A0E}" presName="childNode" presStyleLbl="node1" presStyleIdx="0" presStyleCnt="5">
        <dgm:presLayoutVars>
          <dgm:bulletEnabled val="1"/>
        </dgm:presLayoutVars>
      </dgm:prSet>
      <dgm:spPr/>
      <dgm:t>
        <a:bodyPr/>
        <a:lstStyle/>
        <a:p>
          <a:endParaRPr lang="en-US"/>
        </a:p>
      </dgm:t>
    </dgm:pt>
    <dgm:pt modelId="{ABA851B0-B700-4F98-A162-BC85CF70CE2F}" type="pres">
      <dgm:prSet presAssocID="{1C9E24B7-88C9-4935-9303-1C86099C1911}" presName="hSp" presStyleCnt="0"/>
      <dgm:spPr/>
    </dgm:pt>
    <dgm:pt modelId="{A4DC1E6F-6CB5-40C7-B744-00337FAC6D09}" type="pres">
      <dgm:prSet presAssocID="{1C9E24B7-88C9-4935-9303-1C86099C1911}" presName="vProcSp" presStyleCnt="0"/>
      <dgm:spPr/>
    </dgm:pt>
    <dgm:pt modelId="{2AB76A41-C509-4A2C-B1AE-4D4AF858A69C}" type="pres">
      <dgm:prSet presAssocID="{1C9E24B7-88C9-4935-9303-1C86099C1911}" presName="vSp1" presStyleCnt="0"/>
      <dgm:spPr/>
    </dgm:pt>
    <dgm:pt modelId="{C73FA0E8-38DE-41C6-922D-3FEC3B35CBB1}" type="pres">
      <dgm:prSet presAssocID="{1C9E24B7-88C9-4935-9303-1C86099C1911}" presName="simulatedConn" presStyleLbl="solidFgAcc1" presStyleIdx="0" presStyleCnt="4"/>
      <dgm:spPr/>
    </dgm:pt>
    <dgm:pt modelId="{6668FFD5-414D-4317-8A0A-553CC2661B39}" type="pres">
      <dgm:prSet presAssocID="{1C9E24B7-88C9-4935-9303-1C86099C1911}" presName="vSp2" presStyleCnt="0"/>
      <dgm:spPr/>
    </dgm:pt>
    <dgm:pt modelId="{EB2D078E-BB53-4CEA-A291-E67D1F0766E0}" type="pres">
      <dgm:prSet presAssocID="{1C9E24B7-88C9-4935-9303-1C86099C1911}" presName="sibTrans" presStyleCnt="0"/>
      <dgm:spPr/>
    </dgm:pt>
    <dgm:pt modelId="{36BEBFEA-1B92-4845-94F8-2A283F2AB624}" type="pres">
      <dgm:prSet presAssocID="{9A0D0A8C-0EC4-4408-B8A1-5E8E6AF7BBA1}" presName="compositeNode" presStyleCnt="0">
        <dgm:presLayoutVars>
          <dgm:bulletEnabled val="1"/>
        </dgm:presLayoutVars>
      </dgm:prSet>
      <dgm:spPr/>
    </dgm:pt>
    <dgm:pt modelId="{0E9F2105-8717-428E-9C36-01CD7D04C326}" type="pres">
      <dgm:prSet presAssocID="{9A0D0A8C-0EC4-4408-B8A1-5E8E6AF7BBA1}" presName="bgRect" presStyleLbl="node1" presStyleIdx="1" presStyleCnt="5"/>
      <dgm:spPr/>
      <dgm:t>
        <a:bodyPr/>
        <a:lstStyle/>
        <a:p>
          <a:endParaRPr lang="en-US"/>
        </a:p>
      </dgm:t>
    </dgm:pt>
    <dgm:pt modelId="{E76254BE-9C22-4ACF-B6C1-05C92C96F67C}" type="pres">
      <dgm:prSet presAssocID="{9A0D0A8C-0EC4-4408-B8A1-5E8E6AF7BBA1}" presName="parentNode" presStyleLbl="node1" presStyleIdx="1" presStyleCnt="5">
        <dgm:presLayoutVars>
          <dgm:chMax val="0"/>
          <dgm:bulletEnabled val="1"/>
        </dgm:presLayoutVars>
      </dgm:prSet>
      <dgm:spPr/>
      <dgm:t>
        <a:bodyPr/>
        <a:lstStyle/>
        <a:p>
          <a:endParaRPr lang="en-US"/>
        </a:p>
      </dgm:t>
    </dgm:pt>
    <dgm:pt modelId="{700A9398-6C59-44DB-867C-1207D7D5B151}" type="pres">
      <dgm:prSet presAssocID="{9A0D0A8C-0EC4-4408-B8A1-5E8E6AF7BBA1}" presName="childNode" presStyleLbl="node1" presStyleIdx="1" presStyleCnt="5">
        <dgm:presLayoutVars>
          <dgm:bulletEnabled val="1"/>
        </dgm:presLayoutVars>
      </dgm:prSet>
      <dgm:spPr/>
      <dgm:t>
        <a:bodyPr/>
        <a:lstStyle/>
        <a:p>
          <a:endParaRPr lang="en-US"/>
        </a:p>
      </dgm:t>
    </dgm:pt>
    <dgm:pt modelId="{A6905EE2-A86D-41A0-87EC-29C4D31CC2A5}" type="pres">
      <dgm:prSet presAssocID="{9703CF51-FF28-4D79-BB8A-E6B521B38852}" presName="hSp" presStyleCnt="0"/>
      <dgm:spPr/>
    </dgm:pt>
    <dgm:pt modelId="{8AB4865F-DDB0-4879-B8AE-9F17CA3982E6}" type="pres">
      <dgm:prSet presAssocID="{9703CF51-FF28-4D79-BB8A-E6B521B38852}" presName="vProcSp" presStyleCnt="0"/>
      <dgm:spPr/>
    </dgm:pt>
    <dgm:pt modelId="{675393E1-04A6-4346-BE8C-0048532C805E}" type="pres">
      <dgm:prSet presAssocID="{9703CF51-FF28-4D79-BB8A-E6B521B38852}" presName="vSp1" presStyleCnt="0"/>
      <dgm:spPr/>
    </dgm:pt>
    <dgm:pt modelId="{58E7AB30-F054-43E4-AF99-60628535B0AB}" type="pres">
      <dgm:prSet presAssocID="{9703CF51-FF28-4D79-BB8A-E6B521B38852}" presName="simulatedConn" presStyleLbl="solidFgAcc1" presStyleIdx="1" presStyleCnt="4"/>
      <dgm:spPr/>
    </dgm:pt>
    <dgm:pt modelId="{39D43232-6622-4705-9C9D-0D6368739F82}" type="pres">
      <dgm:prSet presAssocID="{9703CF51-FF28-4D79-BB8A-E6B521B38852}" presName="vSp2" presStyleCnt="0"/>
      <dgm:spPr/>
    </dgm:pt>
    <dgm:pt modelId="{BC12CA88-97A5-4594-9417-0D6741E7B2EE}" type="pres">
      <dgm:prSet presAssocID="{9703CF51-FF28-4D79-BB8A-E6B521B38852}" presName="sibTrans" presStyleCnt="0"/>
      <dgm:spPr/>
    </dgm:pt>
    <dgm:pt modelId="{11E4E23A-47F5-4998-B3DB-0C39991AB17C}" type="pres">
      <dgm:prSet presAssocID="{83029E1E-55E2-4968-BCB8-8EE06E896A38}" presName="compositeNode" presStyleCnt="0">
        <dgm:presLayoutVars>
          <dgm:bulletEnabled val="1"/>
        </dgm:presLayoutVars>
      </dgm:prSet>
      <dgm:spPr/>
    </dgm:pt>
    <dgm:pt modelId="{33DFCE0A-C0C4-4D51-B268-C86D8D6E27FB}" type="pres">
      <dgm:prSet presAssocID="{83029E1E-55E2-4968-BCB8-8EE06E896A38}" presName="bgRect" presStyleLbl="node1" presStyleIdx="2" presStyleCnt="5"/>
      <dgm:spPr/>
      <dgm:t>
        <a:bodyPr/>
        <a:lstStyle/>
        <a:p>
          <a:endParaRPr lang="en-US"/>
        </a:p>
      </dgm:t>
    </dgm:pt>
    <dgm:pt modelId="{1D3A7FC3-9B8C-4258-AA95-360181A99548}" type="pres">
      <dgm:prSet presAssocID="{83029E1E-55E2-4968-BCB8-8EE06E896A38}" presName="parentNode" presStyleLbl="node1" presStyleIdx="2" presStyleCnt="5">
        <dgm:presLayoutVars>
          <dgm:chMax val="0"/>
          <dgm:bulletEnabled val="1"/>
        </dgm:presLayoutVars>
      </dgm:prSet>
      <dgm:spPr/>
      <dgm:t>
        <a:bodyPr/>
        <a:lstStyle/>
        <a:p>
          <a:endParaRPr lang="en-US"/>
        </a:p>
      </dgm:t>
    </dgm:pt>
    <dgm:pt modelId="{2A90E0A9-9F2D-4E04-B7C0-269C5E62ECCA}" type="pres">
      <dgm:prSet presAssocID="{83029E1E-55E2-4968-BCB8-8EE06E896A38}" presName="childNode" presStyleLbl="node1" presStyleIdx="2" presStyleCnt="5">
        <dgm:presLayoutVars>
          <dgm:bulletEnabled val="1"/>
        </dgm:presLayoutVars>
      </dgm:prSet>
      <dgm:spPr/>
      <dgm:t>
        <a:bodyPr/>
        <a:lstStyle/>
        <a:p>
          <a:endParaRPr lang="en-US"/>
        </a:p>
      </dgm:t>
    </dgm:pt>
    <dgm:pt modelId="{D685F1C2-C446-4CD3-A98C-AC0D6418B6AD}" type="pres">
      <dgm:prSet presAssocID="{FE003C34-A4FB-4698-AA29-7EE1FD46BEF1}" presName="hSp" presStyleCnt="0"/>
      <dgm:spPr/>
    </dgm:pt>
    <dgm:pt modelId="{0402B20E-4486-4B23-BB23-54A201FFC772}" type="pres">
      <dgm:prSet presAssocID="{FE003C34-A4FB-4698-AA29-7EE1FD46BEF1}" presName="vProcSp" presStyleCnt="0"/>
      <dgm:spPr/>
    </dgm:pt>
    <dgm:pt modelId="{CEB3E529-C1FD-420E-801F-926D0CC9C53B}" type="pres">
      <dgm:prSet presAssocID="{FE003C34-A4FB-4698-AA29-7EE1FD46BEF1}" presName="vSp1" presStyleCnt="0"/>
      <dgm:spPr/>
    </dgm:pt>
    <dgm:pt modelId="{AC3616B3-20D5-4ACA-B9A2-8A8FF5B57866}" type="pres">
      <dgm:prSet presAssocID="{FE003C34-A4FB-4698-AA29-7EE1FD46BEF1}" presName="simulatedConn" presStyleLbl="solidFgAcc1" presStyleIdx="2" presStyleCnt="4"/>
      <dgm:spPr/>
    </dgm:pt>
    <dgm:pt modelId="{1B60C126-EC05-4C93-8036-4A41B5FAD568}" type="pres">
      <dgm:prSet presAssocID="{FE003C34-A4FB-4698-AA29-7EE1FD46BEF1}" presName="vSp2" presStyleCnt="0"/>
      <dgm:spPr/>
    </dgm:pt>
    <dgm:pt modelId="{00830CC4-3579-420D-ACAB-956430EBDCA6}" type="pres">
      <dgm:prSet presAssocID="{FE003C34-A4FB-4698-AA29-7EE1FD46BEF1}" presName="sibTrans" presStyleCnt="0"/>
      <dgm:spPr/>
    </dgm:pt>
    <dgm:pt modelId="{E60F436E-4EB5-4D40-A312-C047429BFAE7}" type="pres">
      <dgm:prSet presAssocID="{233B4C08-D077-4418-8CF3-85D489802BFD}" presName="compositeNode" presStyleCnt="0">
        <dgm:presLayoutVars>
          <dgm:bulletEnabled val="1"/>
        </dgm:presLayoutVars>
      </dgm:prSet>
      <dgm:spPr/>
    </dgm:pt>
    <dgm:pt modelId="{B86491AC-A915-49EA-825B-24E92C1CDDFB}" type="pres">
      <dgm:prSet presAssocID="{233B4C08-D077-4418-8CF3-85D489802BFD}" presName="bgRect" presStyleLbl="node1" presStyleIdx="3" presStyleCnt="5"/>
      <dgm:spPr/>
      <dgm:t>
        <a:bodyPr/>
        <a:lstStyle/>
        <a:p>
          <a:endParaRPr lang="en-US"/>
        </a:p>
      </dgm:t>
    </dgm:pt>
    <dgm:pt modelId="{AC5DC277-43B1-4F84-B816-61565C813682}" type="pres">
      <dgm:prSet presAssocID="{233B4C08-D077-4418-8CF3-85D489802BFD}" presName="parentNode" presStyleLbl="node1" presStyleIdx="3" presStyleCnt="5">
        <dgm:presLayoutVars>
          <dgm:chMax val="0"/>
          <dgm:bulletEnabled val="1"/>
        </dgm:presLayoutVars>
      </dgm:prSet>
      <dgm:spPr/>
      <dgm:t>
        <a:bodyPr/>
        <a:lstStyle/>
        <a:p>
          <a:endParaRPr lang="en-US"/>
        </a:p>
      </dgm:t>
    </dgm:pt>
    <dgm:pt modelId="{4EB9ACBE-CAE6-4684-90C1-4EFFA4BF686E}" type="pres">
      <dgm:prSet presAssocID="{233B4C08-D077-4418-8CF3-85D489802BFD}" presName="childNode" presStyleLbl="node1" presStyleIdx="3" presStyleCnt="5">
        <dgm:presLayoutVars>
          <dgm:bulletEnabled val="1"/>
        </dgm:presLayoutVars>
      </dgm:prSet>
      <dgm:spPr/>
      <dgm:t>
        <a:bodyPr/>
        <a:lstStyle/>
        <a:p>
          <a:endParaRPr lang="en-US"/>
        </a:p>
      </dgm:t>
    </dgm:pt>
    <dgm:pt modelId="{950F4730-0CE5-46C6-8D60-FCC35C2D7EBE}" type="pres">
      <dgm:prSet presAssocID="{56419F87-800A-4CCF-BF96-31322BFB07F8}" presName="hSp" presStyleCnt="0"/>
      <dgm:spPr/>
    </dgm:pt>
    <dgm:pt modelId="{13A489C7-9CEC-4899-9145-3546C82A06AE}" type="pres">
      <dgm:prSet presAssocID="{56419F87-800A-4CCF-BF96-31322BFB07F8}" presName="vProcSp" presStyleCnt="0"/>
      <dgm:spPr/>
    </dgm:pt>
    <dgm:pt modelId="{C12810DA-8D89-4509-8CBC-5E932C83B891}" type="pres">
      <dgm:prSet presAssocID="{56419F87-800A-4CCF-BF96-31322BFB07F8}" presName="vSp1" presStyleCnt="0"/>
      <dgm:spPr/>
    </dgm:pt>
    <dgm:pt modelId="{8AC779CB-4D11-42C9-992B-AC813867BFB1}" type="pres">
      <dgm:prSet presAssocID="{56419F87-800A-4CCF-BF96-31322BFB07F8}" presName="simulatedConn" presStyleLbl="solidFgAcc1" presStyleIdx="3" presStyleCnt="4"/>
      <dgm:spPr/>
    </dgm:pt>
    <dgm:pt modelId="{E8CF00BE-BF36-4F9E-A084-38A62D71441F}" type="pres">
      <dgm:prSet presAssocID="{56419F87-800A-4CCF-BF96-31322BFB07F8}" presName="vSp2" presStyleCnt="0"/>
      <dgm:spPr/>
    </dgm:pt>
    <dgm:pt modelId="{80D44214-A7C2-4BEF-BFFB-E16F6324C63A}" type="pres">
      <dgm:prSet presAssocID="{56419F87-800A-4CCF-BF96-31322BFB07F8}" presName="sibTrans" presStyleCnt="0"/>
      <dgm:spPr/>
    </dgm:pt>
    <dgm:pt modelId="{DEE0FDBD-24DB-4854-970B-1A90A1B56D57}" type="pres">
      <dgm:prSet presAssocID="{E670ED3F-527B-4E4D-B3C0-113FD90A6BDA}" presName="compositeNode" presStyleCnt="0">
        <dgm:presLayoutVars>
          <dgm:bulletEnabled val="1"/>
        </dgm:presLayoutVars>
      </dgm:prSet>
      <dgm:spPr/>
    </dgm:pt>
    <dgm:pt modelId="{1CC830CF-57B8-4327-A34E-7CE335540856}" type="pres">
      <dgm:prSet presAssocID="{E670ED3F-527B-4E4D-B3C0-113FD90A6BDA}" presName="bgRect" presStyleLbl="node1" presStyleIdx="4" presStyleCnt="5"/>
      <dgm:spPr/>
      <dgm:t>
        <a:bodyPr/>
        <a:lstStyle/>
        <a:p>
          <a:endParaRPr lang="en-US"/>
        </a:p>
      </dgm:t>
    </dgm:pt>
    <dgm:pt modelId="{4CE87CDC-F575-4728-8DAB-6D40A5EA9AAF}" type="pres">
      <dgm:prSet presAssocID="{E670ED3F-527B-4E4D-B3C0-113FD90A6BDA}" presName="parentNode" presStyleLbl="node1" presStyleIdx="4" presStyleCnt="5">
        <dgm:presLayoutVars>
          <dgm:chMax val="0"/>
          <dgm:bulletEnabled val="1"/>
        </dgm:presLayoutVars>
      </dgm:prSet>
      <dgm:spPr/>
      <dgm:t>
        <a:bodyPr/>
        <a:lstStyle/>
        <a:p>
          <a:endParaRPr lang="en-US"/>
        </a:p>
      </dgm:t>
    </dgm:pt>
    <dgm:pt modelId="{3D7640FF-295E-4588-AA90-00F090D37B17}" type="pres">
      <dgm:prSet presAssocID="{E670ED3F-527B-4E4D-B3C0-113FD90A6BDA}" presName="childNode" presStyleLbl="node1" presStyleIdx="4" presStyleCnt="5">
        <dgm:presLayoutVars>
          <dgm:bulletEnabled val="1"/>
        </dgm:presLayoutVars>
      </dgm:prSet>
      <dgm:spPr/>
      <dgm:t>
        <a:bodyPr/>
        <a:lstStyle/>
        <a:p>
          <a:endParaRPr lang="en-US"/>
        </a:p>
      </dgm:t>
    </dgm:pt>
  </dgm:ptLst>
  <dgm:cxnLst>
    <dgm:cxn modelId="{6EE11C9B-396D-4FA0-BEBD-31CD1CFA3C12}" type="presOf" srcId="{233B4C08-D077-4418-8CF3-85D489802BFD}" destId="{AC5DC277-43B1-4F84-B816-61565C813682}" srcOrd="1" destOrd="0" presId="urn:microsoft.com/office/officeart/2005/8/layout/hProcess7"/>
    <dgm:cxn modelId="{8FDED840-D3BB-45FA-B7A8-76E7AE09F5B2}" type="presOf" srcId="{9A0D0A8C-0EC4-4408-B8A1-5E8E6AF7BBA1}" destId="{0E9F2105-8717-428E-9C36-01CD7D04C326}" srcOrd="0" destOrd="0" presId="urn:microsoft.com/office/officeart/2005/8/layout/hProcess7"/>
    <dgm:cxn modelId="{1F51274C-4211-4A32-AC6D-2D3F60903A57}" type="presOf" srcId="{296ACCCD-6EED-40C7-B2D9-516EDFD10634}" destId="{3D7640FF-295E-4588-AA90-00F090D37B17}" srcOrd="0" destOrd="0" presId="urn:microsoft.com/office/officeart/2005/8/layout/hProcess7"/>
    <dgm:cxn modelId="{32AFA7D8-9B9B-43ED-B103-D84AC44ABB59}" type="presOf" srcId="{233B4C08-D077-4418-8CF3-85D489802BFD}" destId="{B86491AC-A915-49EA-825B-24E92C1CDDFB}" srcOrd="0" destOrd="0" presId="urn:microsoft.com/office/officeart/2005/8/layout/hProcess7"/>
    <dgm:cxn modelId="{40B8D0C2-85E6-461C-A06F-DD6AA0F5279F}" type="presOf" srcId="{26449FD7-DA43-4E02-B102-A3FD459892DF}" destId="{D9F21DBA-8FFB-4FD3-BEA2-6AC0E35C96C9}" srcOrd="0" destOrd="0" presId="urn:microsoft.com/office/officeart/2005/8/layout/hProcess7"/>
    <dgm:cxn modelId="{409066C8-BDFD-4031-A34F-096B05148407}" srcId="{E670ED3F-527B-4E4D-B3C0-113FD90A6BDA}" destId="{296ACCCD-6EED-40C7-B2D9-516EDFD10634}" srcOrd="0" destOrd="0" parTransId="{2F9550A7-96B5-4DAD-B040-4E93B78E168D}" sibTransId="{4F023483-570D-44D5-B38C-09D01A279155}"/>
    <dgm:cxn modelId="{96B659E6-D255-43D8-83D7-14A2D1C9DD97}" srcId="{83029E1E-55E2-4968-BCB8-8EE06E896A38}" destId="{CE6E42E4-3C18-4B0F-A6F6-EA79EA89CE1C}" srcOrd="0" destOrd="0" parTransId="{B8EB157A-0BA9-4F71-BC25-865BFC55C9DE}" sibTransId="{7B554279-B05D-4DF9-8461-65CDDAE0214C}"/>
    <dgm:cxn modelId="{2FEF8972-39DF-4970-A566-25F8EF7CAF13}" type="presOf" srcId="{E670ED3F-527B-4E4D-B3C0-113FD90A6BDA}" destId="{1CC830CF-57B8-4327-A34E-7CE335540856}" srcOrd="0" destOrd="0" presId="urn:microsoft.com/office/officeart/2005/8/layout/hProcess7"/>
    <dgm:cxn modelId="{D33E7CBD-5535-42B3-925F-5D85075C5061}" srcId="{B5439670-7C8F-4C59-8B16-96A30AB58C76}" destId="{E670ED3F-527B-4E4D-B3C0-113FD90A6BDA}" srcOrd="4" destOrd="0" parTransId="{C3C26514-5436-4DBD-A973-E1D1582F9FE3}" sibTransId="{3CE73732-5773-4D7E-84FD-B277032346F2}"/>
    <dgm:cxn modelId="{B0E8B517-369F-44CC-A700-AA324B083FD7}" type="presOf" srcId="{F6E59A92-8D1F-41CA-B4C9-9424072D9A0E}" destId="{BB9D2AF9-B1FC-4382-8DA9-C8CD1F6DEB40}" srcOrd="1" destOrd="0" presId="urn:microsoft.com/office/officeart/2005/8/layout/hProcess7"/>
    <dgm:cxn modelId="{96E8B068-AAF1-410B-9D0A-FFE3B814CD55}" type="presOf" srcId="{CE6E42E4-3C18-4B0F-A6F6-EA79EA89CE1C}" destId="{2A90E0A9-9F2D-4E04-B7C0-269C5E62ECCA}" srcOrd="0" destOrd="0" presId="urn:microsoft.com/office/officeart/2005/8/layout/hProcess7"/>
    <dgm:cxn modelId="{39DCEBCB-3354-4B1A-86CF-973B53AA1ACE}" srcId="{F6E59A92-8D1F-41CA-B4C9-9424072D9A0E}" destId="{26449FD7-DA43-4E02-B102-A3FD459892DF}" srcOrd="0" destOrd="0" parTransId="{0DD8BCB2-C046-4899-8B2F-8173E8B6FCB6}" sibTransId="{FE21E107-21B8-4E21-8F76-138463B1B6FB}"/>
    <dgm:cxn modelId="{F97E1B8A-6735-43C3-A943-3EE20C22843B}" type="presOf" srcId="{E670ED3F-527B-4E4D-B3C0-113FD90A6BDA}" destId="{4CE87CDC-F575-4728-8DAB-6D40A5EA9AAF}" srcOrd="1" destOrd="0" presId="urn:microsoft.com/office/officeart/2005/8/layout/hProcess7"/>
    <dgm:cxn modelId="{61EE62A3-8B2C-488B-B300-EE82484AC773}" srcId="{9A0D0A8C-0EC4-4408-B8A1-5E8E6AF7BBA1}" destId="{43B9950A-0893-4315-B529-268E56657AF1}" srcOrd="0" destOrd="0" parTransId="{0C379281-0F11-4FC5-A52F-7DCD442424BB}" sibTransId="{E7285109-A4E6-46E5-831C-65262AE3674A}"/>
    <dgm:cxn modelId="{BFD688B0-D0B8-45B8-A130-A895D52913DF}" type="presOf" srcId="{9A0D0A8C-0EC4-4408-B8A1-5E8E6AF7BBA1}" destId="{E76254BE-9C22-4ACF-B6C1-05C92C96F67C}" srcOrd="1" destOrd="0" presId="urn:microsoft.com/office/officeart/2005/8/layout/hProcess7"/>
    <dgm:cxn modelId="{16AB2E94-BED8-46A2-9879-805758BE196F}" type="presOf" srcId="{43B9950A-0893-4315-B529-268E56657AF1}" destId="{700A9398-6C59-44DB-867C-1207D7D5B151}" srcOrd="0" destOrd="0" presId="urn:microsoft.com/office/officeart/2005/8/layout/hProcess7"/>
    <dgm:cxn modelId="{6D426508-396C-4F0A-8271-052F8EC54A2A}" type="presOf" srcId="{F6E59A92-8D1F-41CA-B4C9-9424072D9A0E}" destId="{7DCCE642-7CE6-4B59-8A61-A267159D7A0C}" srcOrd="0" destOrd="0" presId="urn:microsoft.com/office/officeart/2005/8/layout/hProcess7"/>
    <dgm:cxn modelId="{8C2BCDB4-1EAA-4D0A-A5A1-AA7E3FF532C3}" type="presOf" srcId="{73C96956-B6C3-4CB7-B239-8661A513EFF2}" destId="{4EB9ACBE-CAE6-4684-90C1-4EFFA4BF686E}" srcOrd="0" destOrd="0" presId="urn:microsoft.com/office/officeart/2005/8/layout/hProcess7"/>
    <dgm:cxn modelId="{6DE7B88C-5BAA-4345-A913-94B011EE4A2A}" srcId="{B5439670-7C8F-4C59-8B16-96A30AB58C76}" destId="{F6E59A92-8D1F-41CA-B4C9-9424072D9A0E}" srcOrd="0" destOrd="0" parTransId="{31355D02-8F3A-4039-AAC6-FCF106AB1839}" sibTransId="{1C9E24B7-88C9-4935-9303-1C86099C1911}"/>
    <dgm:cxn modelId="{9169B2E6-D385-4CCF-8C5C-588EF676ABA2}" srcId="{B5439670-7C8F-4C59-8B16-96A30AB58C76}" destId="{83029E1E-55E2-4968-BCB8-8EE06E896A38}" srcOrd="2" destOrd="0" parTransId="{F5BD32A4-594D-4B5B-B067-2CEB157102A0}" sibTransId="{FE003C34-A4FB-4698-AA29-7EE1FD46BEF1}"/>
    <dgm:cxn modelId="{48E67DEF-866A-4A78-BA25-B962D4AA5911}" type="presOf" srcId="{83029E1E-55E2-4968-BCB8-8EE06E896A38}" destId="{1D3A7FC3-9B8C-4258-AA95-360181A99548}" srcOrd="1" destOrd="0" presId="urn:microsoft.com/office/officeart/2005/8/layout/hProcess7"/>
    <dgm:cxn modelId="{242DB56A-9BEA-41F4-9ECB-FDC60DF6A27F}" srcId="{B5439670-7C8F-4C59-8B16-96A30AB58C76}" destId="{9A0D0A8C-0EC4-4408-B8A1-5E8E6AF7BBA1}" srcOrd="1" destOrd="0" parTransId="{4849E62F-2A30-4B80-A491-3B9171815872}" sibTransId="{9703CF51-FF28-4D79-BB8A-E6B521B38852}"/>
    <dgm:cxn modelId="{0D5786AA-5853-4641-9762-B93333B2B072}" srcId="{B5439670-7C8F-4C59-8B16-96A30AB58C76}" destId="{233B4C08-D077-4418-8CF3-85D489802BFD}" srcOrd="3" destOrd="0" parTransId="{7C889A94-BB63-4B91-BCDB-FDA568471E27}" sibTransId="{56419F87-800A-4CCF-BF96-31322BFB07F8}"/>
    <dgm:cxn modelId="{277BBEA6-54CC-4ECC-A056-7C78AF014D69}" srcId="{233B4C08-D077-4418-8CF3-85D489802BFD}" destId="{73C96956-B6C3-4CB7-B239-8661A513EFF2}" srcOrd="0" destOrd="0" parTransId="{D67ADAB0-99BE-4A76-92D3-B6D9893B646D}" sibTransId="{203D693D-A5C0-4F3A-A316-FD080251C5DD}"/>
    <dgm:cxn modelId="{F3E0FE34-DD76-4C25-BFFA-613AA17CDA90}" type="presOf" srcId="{B5439670-7C8F-4C59-8B16-96A30AB58C76}" destId="{3332598A-767A-4D2F-B3FA-5AA756000CB4}" srcOrd="0" destOrd="0" presId="urn:microsoft.com/office/officeart/2005/8/layout/hProcess7"/>
    <dgm:cxn modelId="{CDC0B7A4-7241-47B9-B285-9EC116FEF75A}" type="presOf" srcId="{83029E1E-55E2-4968-BCB8-8EE06E896A38}" destId="{33DFCE0A-C0C4-4D51-B268-C86D8D6E27FB}" srcOrd="0" destOrd="0" presId="urn:microsoft.com/office/officeart/2005/8/layout/hProcess7"/>
    <dgm:cxn modelId="{62ABBCFF-9CCA-487E-A2A4-B9FF17E40C27}" type="presParOf" srcId="{3332598A-767A-4D2F-B3FA-5AA756000CB4}" destId="{B243041A-80A9-454D-B7BB-165F32A7D748}" srcOrd="0" destOrd="0" presId="urn:microsoft.com/office/officeart/2005/8/layout/hProcess7"/>
    <dgm:cxn modelId="{B941B77F-9E36-4622-ABAE-C98116D16948}" type="presParOf" srcId="{B243041A-80A9-454D-B7BB-165F32A7D748}" destId="{7DCCE642-7CE6-4B59-8A61-A267159D7A0C}" srcOrd="0" destOrd="0" presId="urn:microsoft.com/office/officeart/2005/8/layout/hProcess7"/>
    <dgm:cxn modelId="{8EDF89DF-6113-4139-B16D-AE1488549B49}" type="presParOf" srcId="{B243041A-80A9-454D-B7BB-165F32A7D748}" destId="{BB9D2AF9-B1FC-4382-8DA9-C8CD1F6DEB40}" srcOrd="1" destOrd="0" presId="urn:microsoft.com/office/officeart/2005/8/layout/hProcess7"/>
    <dgm:cxn modelId="{1F22CEC6-0A79-48F0-8B66-0DBA596F0F88}" type="presParOf" srcId="{B243041A-80A9-454D-B7BB-165F32A7D748}" destId="{D9F21DBA-8FFB-4FD3-BEA2-6AC0E35C96C9}" srcOrd="2" destOrd="0" presId="urn:microsoft.com/office/officeart/2005/8/layout/hProcess7"/>
    <dgm:cxn modelId="{2F54C771-EDD8-4194-9108-36D2CD43A4FF}" type="presParOf" srcId="{3332598A-767A-4D2F-B3FA-5AA756000CB4}" destId="{ABA851B0-B700-4F98-A162-BC85CF70CE2F}" srcOrd="1" destOrd="0" presId="urn:microsoft.com/office/officeart/2005/8/layout/hProcess7"/>
    <dgm:cxn modelId="{015968E4-9816-4117-93E9-F32F157A6C5F}" type="presParOf" srcId="{3332598A-767A-4D2F-B3FA-5AA756000CB4}" destId="{A4DC1E6F-6CB5-40C7-B744-00337FAC6D09}" srcOrd="2" destOrd="0" presId="urn:microsoft.com/office/officeart/2005/8/layout/hProcess7"/>
    <dgm:cxn modelId="{62FE5763-B8BA-4A30-928C-1649F1F21A13}" type="presParOf" srcId="{A4DC1E6F-6CB5-40C7-B744-00337FAC6D09}" destId="{2AB76A41-C509-4A2C-B1AE-4D4AF858A69C}" srcOrd="0" destOrd="0" presId="urn:microsoft.com/office/officeart/2005/8/layout/hProcess7"/>
    <dgm:cxn modelId="{7030E403-E3FF-4E0C-94AC-32E47EB05557}" type="presParOf" srcId="{A4DC1E6F-6CB5-40C7-B744-00337FAC6D09}" destId="{C73FA0E8-38DE-41C6-922D-3FEC3B35CBB1}" srcOrd="1" destOrd="0" presId="urn:microsoft.com/office/officeart/2005/8/layout/hProcess7"/>
    <dgm:cxn modelId="{3ABA757C-A358-434A-9C4B-4898D1638723}" type="presParOf" srcId="{A4DC1E6F-6CB5-40C7-B744-00337FAC6D09}" destId="{6668FFD5-414D-4317-8A0A-553CC2661B39}" srcOrd="2" destOrd="0" presId="urn:microsoft.com/office/officeart/2005/8/layout/hProcess7"/>
    <dgm:cxn modelId="{2819583D-BA69-4FA3-ABEE-986045CF38F4}" type="presParOf" srcId="{3332598A-767A-4D2F-B3FA-5AA756000CB4}" destId="{EB2D078E-BB53-4CEA-A291-E67D1F0766E0}" srcOrd="3" destOrd="0" presId="urn:microsoft.com/office/officeart/2005/8/layout/hProcess7"/>
    <dgm:cxn modelId="{AD350A68-A92F-43D4-A15A-0D01A674F8BF}" type="presParOf" srcId="{3332598A-767A-4D2F-B3FA-5AA756000CB4}" destId="{36BEBFEA-1B92-4845-94F8-2A283F2AB624}" srcOrd="4" destOrd="0" presId="urn:microsoft.com/office/officeart/2005/8/layout/hProcess7"/>
    <dgm:cxn modelId="{9F5D968D-91C9-467E-9E4B-50497245CF4A}" type="presParOf" srcId="{36BEBFEA-1B92-4845-94F8-2A283F2AB624}" destId="{0E9F2105-8717-428E-9C36-01CD7D04C326}" srcOrd="0" destOrd="0" presId="urn:microsoft.com/office/officeart/2005/8/layout/hProcess7"/>
    <dgm:cxn modelId="{BDDA5EE9-7447-4DE5-BE16-7ECCF427793E}" type="presParOf" srcId="{36BEBFEA-1B92-4845-94F8-2A283F2AB624}" destId="{E76254BE-9C22-4ACF-B6C1-05C92C96F67C}" srcOrd="1" destOrd="0" presId="urn:microsoft.com/office/officeart/2005/8/layout/hProcess7"/>
    <dgm:cxn modelId="{F4384877-C97D-4D74-869F-F2D732DB1280}" type="presParOf" srcId="{36BEBFEA-1B92-4845-94F8-2A283F2AB624}" destId="{700A9398-6C59-44DB-867C-1207D7D5B151}" srcOrd="2" destOrd="0" presId="urn:microsoft.com/office/officeart/2005/8/layout/hProcess7"/>
    <dgm:cxn modelId="{51E7186A-CBED-44D3-899F-E3C15A6B9757}" type="presParOf" srcId="{3332598A-767A-4D2F-B3FA-5AA756000CB4}" destId="{A6905EE2-A86D-41A0-87EC-29C4D31CC2A5}" srcOrd="5" destOrd="0" presId="urn:microsoft.com/office/officeart/2005/8/layout/hProcess7"/>
    <dgm:cxn modelId="{80FD4647-3362-49F6-B79E-88071A9FF072}" type="presParOf" srcId="{3332598A-767A-4D2F-B3FA-5AA756000CB4}" destId="{8AB4865F-DDB0-4879-B8AE-9F17CA3982E6}" srcOrd="6" destOrd="0" presId="urn:microsoft.com/office/officeart/2005/8/layout/hProcess7"/>
    <dgm:cxn modelId="{E615C5DB-00BB-4C7F-A703-DF7E604FE7DF}" type="presParOf" srcId="{8AB4865F-DDB0-4879-B8AE-9F17CA3982E6}" destId="{675393E1-04A6-4346-BE8C-0048532C805E}" srcOrd="0" destOrd="0" presId="urn:microsoft.com/office/officeart/2005/8/layout/hProcess7"/>
    <dgm:cxn modelId="{D382750D-94ED-49F1-B868-E2B0D57D4326}" type="presParOf" srcId="{8AB4865F-DDB0-4879-B8AE-9F17CA3982E6}" destId="{58E7AB30-F054-43E4-AF99-60628535B0AB}" srcOrd="1" destOrd="0" presId="urn:microsoft.com/office/officeart/2005/8/layout/hProcess7"/>
    <dgm:cxn modelId="{35096991-002F-4144-88AA-34BE87527D4D}" type="presParOf" srcId="{8AB4865F-DDB0-4879-B8AE-9F17CA3982E6}" destId="{39D43232-6622-4705-9C9D-0D6368739F82}" srcOrd="2" destOrd="0" presId="urn:microsoft.com/office/officeart/2005/8/layout/hProcess7"/>
    <dgm:cxn modelId="{EB9072CD-AEED-4A9C-A53C-49BC59660F39}" type="presParOf" srcId="{3332598A-767A-4D2F-B3FA-5AA756000CB4}" destId="{BC12CA88-97A5-4594-9417-0D6741E7B2EE}" srcOrd="7" destOrd="0" presId="urn:microsoft.com/office/officeart/2005/8/layout/hProcess7"/>
    <dgm:cxn modelId="{E6302F60-2E0A-425B-B2BB-530A9AFF0B7E}" type="presParOf" srcId="{3332598A-767A-4D2F-B3FA-5AA756000CB4}" destId="{11E4E23A-47F5-4998-B3DB-0C39991AB17C}" srcOrd="8" destOrd="0" presId="urn:microsoft.com/office/officeart/2005/8/layout/hProcess7"/>
    <dgm:cxn modelId="{AD5CCF0E-A8E2-4EBD-9A8D-6E4AAECAE690}" type="presParOf" srcId="{11E4E23A-47F5-4998-B3DB-0C39991AB17C}" destId="{33DFCE0A-C0C4-4D51-B268-C86D8D6E27FB}" srcOrd="0" destOrd="0" presId="urn:microsoft.com/office/officeart/2005/8/layout/hProcess7"/>
    <dgm:cxn modelId="{67BCFF7B-4D8B-4863-B790-FCB21A2675C4}" type="presParOf" srcId="{11E4E23A-47F5-4998-B3DB-0C39991AB17C}" destId="{1D3A7FC3-9B8C-4258-AA95-360181A99548}" srcOrd="1" destOrd="0" presId="urn:microsoft.com/office/officeart/2005/8/layout/hProcess7"/>
    <dgm:cxn modelId="{CD0E1361-B84C-42FB-8B98-9D4E2E58C31B}" type="presParOf" srcId="{11E4E23A-47F5-4998-B3DB-0C39991AB17C}" destId="{2A90E0A9-9F2D-4E04-B7C0-269C5E62ECCA}" srcOrd="2" destOrd="0" presId="urn:microsoft.com/office/officeart/2005/8/layout/hProcess7"/>
    <dgm:cxn modelId="{DA8F2F34-21B6-4418-BAF6-C2D67F17D2E5}" type="presParOf" srcId="{3332598A-767A-4D2F-B3FA-5AA756000CB4}" destId="{D685F1C2-C446-4CD3-A98C-AC0D6418B6AD}" srcOrd="9" destOrd="0" presId="urn:microsoft.com/office/officeart/2005/8/layout/hProcess7"/>
    <dgm:cxn modelId="{28382BF0-ABAE-4692-A988-44F2B38EB328}" type="presParOf" srcId="{3332598A-767A-4D2F-B3FA-5AA756000CB4}" destId="{0402B20E-4486-4B23-BB23-54A201FFC772}" srcOrd="10" destOrd="0" presId="urn:microsoft.com/office/officeart/2005/8/layout/hProcess7"/>
    <dgm:cxn modelId="{93275F9B-1BF0-4DCD-825B-19FB6E04F54E}" type="presParOf" srcId="{0402B20E-4486-4B23-BB23-54A201FFC772}" destId="{CEB3E529-C1FD-420E-801F-926D0CC9C53B}" srcOrd="0" destOrd="0" presId="urn:microsoft.com/office/officeart/2005/8/layout/hProcess7"/>
    <dgm:cxn modelId="{BC665F4B-D591-4A4E-938F-2F8B4C0F3DBB}" type="presParOf" srcId="{0402B20E-4486-4B23-BB23-54A201FFC772}" destId="{AC3616B3-20D5-4ACA-B9A2-8A8FF5B57866}" srcOrd="1" destOrd="0" presId="urn:microsoft.com/office/officeart/2005/8/layout/hProcess7"/>
    <dgm:cxn modelId="{71CFA7C1-1943-4FAC-9E6D-70964BFAF97A}" type="presParOf" srcId="{0402B20E-4486-4B23-BB23-54A201FFC772}" destId="{1B60C126-EC05-4C93-8036-4A41B5FAD568}" srcOrd="2" destOrd="0" presId="urn:microsoft.com/office/officeart/2005/8/layout/hProcess7"/>
    <dgm:cxn modelId="{72F8B332-644B-4A0D-B0DB-3531229ADD8B}" type="presParOf" srcId="{3332598A-767A-4D2F-B3FA-5AA756000CB4}" destId="{00830CC4-3579-420D-ACAB-956430EBDCA6}" srcOrd="11" destOrd="0" presId="urn:microsoft.com/office/officeart/2005/8/layout/hProcess7"/>
    <dgm:cxn modelId="{EA439F82-5369-4AA5-B214-0E1CC5F7C81E}" type="presParOf" srcId="{3332598A-767A-4D2F-B3FA-5AA756000CB4}" destId="{E60F436E-4EB5-4D40-A312-C047429BFAE7}" srcOrd="12" destOrd="0" presId="urn:microsoft.com/office/officeart/2005/8/layout/hProcess7"/>
    <dgm:cxn modelId="{A915DAD5-6F27-44CE-8FA3-0A4B3820DD8E}" type="presParOf" srcId="{E60F436E-4EB5-4D40-A312-C047429BFAE7}" destId="{B86491AC-A915-49EA-825B-24E92C1CDDFB}" srcOrd="0" destOrd="0" presId="urn:microsoft.com/office/officeart/2005/8/layout/hProcess7"/>
    <dgm:cxn modelId="{0276685B-BABE-4FA3-A6C2-351FA5425A3E}" type="presParOf" srcId="{E60F436E-4EB5-4D40-A312-C047429BFAE7}" destId="{AC5DC277-43B1-4F84-B816-61565C813682}" srcOrd="1" destOrd="0" presId="urn:microsoft.com/office/officeart/2005/8/layout/hProcess7"/>
    <dgm:cxn modelId="{52A6D637-80FA-47E6-811D-241C4DFB8C2D}" type="presParOf" srcId="{E60F436E-4EB5-4D40-A312-C047429BFAE7}" destId="{4EB9ACBE-CAE6-4684-90C1-4EFFA4BF686E}" srcOrd="2" destOrd="0" presId="urn:microsoft.com/office/officeart/2005/8/layout/hProcess7"/>
    <dgm:cxn modelId="{40DCF7EB-7F6F-4A32-A810-96708477B783}" type="presParOf" srcId="{3332598A-767A-4D2F-B3FA-5AA756000CB4}" destId="{950F4730-0CE5-46C6-8D60-FCC35C2D7EBE}" srcOrd="13" destOrd="0" presId="urn:microsoft.com/office/officeart/2005/8/layout/hProcess7"/>
    <dgm:cxn modelId="{026F1A10-2EEB-4067-BE73-966B4319AFD3}" type="presParOf" srcId="{3332598A-767A-4D2F-B3FA-5AA756000CB4}" destId="{13A489C7-9CEC-4899-9145-3546C82A06AE}" srcOrd="14" destOrd="0" presId="urn:microsoft.com/office/officeart/2005/8/layout/hProcess7"/>
    <dgm:cxn modelId="{196F2DB7-750B-4822-9EE3-580EE5AA2670}" type="presParOf" srcId="{13A489C7-9CEC-4899-9145-3546C82A06AE}" destId="{C12810DA-8D89-4509-8CBC-5E932C83B891}" srcOrd="0" destOrd="0" presId="urn:microsoft.com/office/officeart/2005/8/layout/hProcess7"/>
    <dgm:cxn modelId="{6F17CB8C-5484-42EF-B2F3-37230A050DF0}" type="presParOf" srcId="{13A489C7-9CEC-4899-9145-3546C82A06AE}" destId="{8AC779CB-4D11-42C9-992B-AC813867BFB1}" srcOrd="1" destOrd="0" presId="urn:microsoft.com/office/officeart/2005/8/layout/hProcess7"/>
    <dgm:cxn modelId="{3D006C29-2546-40DF-B85E-86581CE20C66}" type="presParOf" srcId="{13A489C7-9CEC-4899-9145-3546C82A06AE}" destId="{E8CF00BE-BF36-4F9E-A084-38A62D71441F}" srcOrd="2" destOrd="0" presId="urn:microsoft.com/office/officeart/2005/8/layout/hProcess7"/>
    <dgm:cxn modelId="{1E295875-723B-47CE-8110-00BD40B2B75A}" type="presParOf" srcId="{3332598A-767A-4D2F-B3FA-5AA756000CB4}" destId="{80D44214-A7C2-4BEF-BFFB-E16F6324C63A}" srcOrd="15" destOrd="0" presId="urn:microsoft.com/office/officeart/2005/8/layout/hProcess7"/>
    <dgm:cxn modelId="{8F2DB324-AD02-4868-A311-A73B9C2AE058}" type="presParOf" srcId="{3332598A-767A-4D2F-B3FA-5AA756000CB4}" destId="{DEE0FDBD-24DB-4854-970B-1A90A1B56D57}" srcOrd="16" destOrd="0" presId="urn:microsoft.com/office/officeart/2005/8/layout/hProcess7"/>
    <dgm:cxn modelId="{86FE35FF-12C4-4CDE-90F7-B1B714360951}" type="presParOf" srcId="{DEE0FDBD-24DB-4854-970B-1A90A1B56D57}" destId="{1CC830CF-57B8-4327-A34E-7CE335540856}" srcOrd="0" destOrd="0" presId="urn:microsoft.com/office/officeart/2005/8/layout/hProcess7"/>
    <dgm:cxn modelId="{E38C4AC6-B453-4BC9-82C5-0BF7F9DFF0B5}" type="presParOf" srcId="{DEE0FDBD-24DB-4854-970B-1A90A1B56D57}" destId="{4CE87CDC-F575-4728-8DAB-6D40A5EA9AAF}" srcOrd="1" destOrd="0" presId="urn:microsoft.com/office/officeart/2005/8/layout/hProcess7"/>
    <dgm:cxn modelId="{2931D347-0D76-4AF5-A591-DAB68CEBEECD}" type="presParOf" srcId="{DEE0FDBD-24DB-4854-970B-1A90A1B56D57}" destId="{3D7640FF-295E-4588-AA90-00F090D37B17}"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B05537-5E48-43B4-A94F-CDD352497DF1}" type="doc">
      <dgm:prSet loTypeId="urn:microsoft.com/office/officeart/2005/8/layout/hProcess11" loCatId="process" qsTypeId="urn:microsoft.com/office/officeart/2005/8/quickstyle/simple5" qsCatId="simple" csTypeId="urn:microsoft.com/office/officeart/2005/8/colors/accent2_3" csCatId="accent2" phldr="1"/>
      <dgm:spPr/>
    </dgm:pt>
    <dgm:pt modelId="{C6E8FC77-EE2E-4A9B-B073-E67545D94B1A}">
      <dgm:prSet phldrT="[Text]" custT="1"/>
      <dgm:spPr/>
      <dgm:t>
        <a:bodyPr/>
        <a:lstStyle/>
        <a:p>
          <a:r>
            <a:rPr lang="en-US" sz="1600" dirty="0" smtClean="0">
              <a:solidFill>
                <a:schemeClr val="tx1"/>
              </a:solidFill>
            </a:rPr>
            <a:t>Send Request by SpaceX API</a:t>
          </a:r>
          <a:endParaRPr lang="en-US" sz="1600" dirty="0">
            <a:solidFill>
              <a:schemeClr val="tx1"/>
            </a:solidFill>
          </a:endParaRPr>
        </a:p>
      </dgm:t>
    </dgm:pt>
    <dgm:pt modelId="{E713111C-F5C0-42C0-8D88-DBE97941C901}" type="parTrans" cxnId="{3426F195-2A2F-4D62-B37A-969D08FB139D}">
      <dgm:prSet/>
      <dgm:spPr/>
      <dgm:t>
        <a:bodyPr/>
        <a:lstStyle/>
        <a:p>
          <a:endParaRPr lang="en-US"/>
        </a:p>
      </dgm:t>
    </dgm:pt>
    <dgm:pt modelId="{F0E226E0-BD69-4DC2-BBCE-1C8DFF6CB579}" type="sibTrans" cxnId="{3426F195-2A2F-4D62-B37A-969D08FB139D}">
      <dgm:prSet/>
      <dgm:spPr/>
      <dgm:t>
        <a:bodyPr/>
        <a:lstStyle/>
        <a:p>
          <a:endParaRPr lang="en-US"/>
        </a:p>
      </dgm:t>
    </dgm:pt>
    <dgm:pt modelId="{2A2C2386-9AC1-4701-A7DE-220881544A7B}">
      <dgm:prSet phldrT="[Text]" custT="1"/>
      <dgm:spPr/>
      <dgm:t>
        <a:bodyPr/>
        <a:lstStyle/>
        <a:p>
          <a:r>
            <a:rPr lang="en-US" sz="1600" dirty="0" smtClean="0">
              <a:solidFill>
                <a:schemeClr val="tx1"/>
              </a:solidFill>
            </a:rPr>
            <a:t>Get Result in Json</a:t>
          </a:r>
          <a:endParaRPr lang="en-US" sz="1600" dirty="0">
            <a:solidFill>
              <a:schemeClr val="tx1"/>
            </a:solidFill>
          </a:endParaRPr>
        </a:p>
      </dgm:t>
    </dgm:pt>
    <dgm:pt modelId="{4E2F4538-651B-4C03-B831-ECAC90BB098B}" type="parTrans" cxnId="{F56517C3-DAC0-4A6D-9759-7F15505C344A}">
      <dgm:prSet/>
      <dgm:spPr/>
      <dgm:t>
        <a:bodyPr/>
        <a:lstStyle/>
        <a:p>
          <a:endParaRPr lang="en-US"/>
        </a:p>
      </dgm:t>
    </dgm:pt>
    <dgm:pt modelId="{CEDD05DD-BB05-459E-B993-3393AF4ED562}" type="sibTrans" cxnId="{F56517C3-DAC0-4A6D-9759-7F15505C344A}">
      <dgm:prSet/>
      <dgm:spPr/>
      <dgm:t>
        <a:bodyPr/>
        <a:lstStyle/>
        <a:p>
          <a:endParaRPr lang="en-US"/>
        </a:p>
      </dgm:t>
    </dgm:pt>
    <dgm:pt modelId="{893C4189-C01D-4002-A72F-1F50F9179B87}">
      <dgm:prSet phldrT="[Text]" custT="1"/>
      <dgm:spPr/>
      <dgm:t>
        <a:bodyPr/>
        <a:lstStyle/>
        <a:p>
          <a:r>
            <a:rPr lang="en-US" sz="1600" dirty="0" smtClean="0">
              <a:solidFill>
                <a:schemeClr val="tx1"/>
              </a:solidFill>
            </a:rPr>
            <a:t>Convert Json To DataFrame</a:t>
          </a:r>
          <a:endParaRPr lang="en-US" sz="1600" dirty="0">
            <a:solidFill>
              <a:schemeClr val="tx1"/>
            </a:solidFill>
          </a:endParaRPr>
        </a:p>
      </dgm:t>
    </dgm:pt>
    <dgm:pt modelId="{A857B75D-53CF-47C7-9810-FDCE7B04F99A}" type="parTrans" cxnId="{A8982F97-2224-4116-948D-4CF2A11F6FFC}">
      <dgm:prSet/>
      <dgm:spPr/>
      <dgm:t>
        <a:bodyPr/>
        <a:lstStyle/>
        <a:p>
          <a:endParaRPr lang="en-US"/>
        </a:p>
      </dgm:t>
    </dgm:pt>
    <dgm:pt modelId="{5033487A-BB06-4D80-9AFE-D33D2A33F2E7}" type="sibTrans" cxnId="{A8982F97-2224-4116-948D-4CF2A11F6FFC}">
      <dgm:prSet/>
      <dgm:spPr/>
      <dgm:t>
        <a:bodyPr/>
        <a:lstStyle/>
        <a:p>
          <a:endParaRPr lang="en-US"/>
        </a:p>
      </dgm:t>
    </dgm:pt>
    <dgm:pt modelId="{584368C8-4F12-4896-A63B-102D5FEE6218}">
      <dgm:prSet phldrT="[Text]" custT="1"/>
      <dgm:spPr/>
      <dgm:t>
        <a:bodyPr/>
        <a:lstStyle/>
        <a:p>
          <a:r>
            <a:rPr lang="en-US" sz="1600" dirty="0" smtClean="0">
              <a:solidFill>
                <a:schemeClr val="tx1"/>
              </a:solidFill>
            </a:rPr>
            <a:t>Get Complementary Data By API</a:t>
          </a:r>
          <a:endParaRPr lang="en-US" sz="1600" dirty="0">
            <a:solidFill>
              <a:schemeClr val="tx1"/>
            </a:solidFill>
          </a:endParaRPr>
        </a:p>
      </dgm:t>
    </dgm:pt>
    <dgm:pt modelId="{B7E642A1-CDE5-4037-8BDE-D1078526475F}" type="parTrans" cxnId="{A49BBCEC-5C30-4987-A845-312BCE672A52}">
      <dgm:prSet/>
      <dgm:spPr/>
      <dgm:t>
        <a:bodyPr/>
        <a:lstStyle/>
        <a:p>
          <a:endParaRPr lang="en-US"/>
        </a:p>
      </dgm:t>
    </dgm:pt>
    <dgm:pt modelId="{275072FF-4F47-41D1-BFC2-23550FD41CD3}" type="sibTrans" cxnId="{A49BBCEC-5C30-4987-A845-312BCE672A52}">
      <dgm:prSet/>
      <dgm:spPr/>
      <dgm:t>
        <a:bodyPr/>
        <a:lstStyle/>
        <a:p>
          <a:endParaRPr lang="en-US"/>
        </a:p>
      </dgm:t>
    </dgm:pt>
    <dgm:pt modelId="{E701F764-A87F-45B7-90ED-70BA43EF04EF}">
      <dgm:prSet phldrT="[Text]" custT="1"/>
      <dgm:spPr/>
      <dgm:t>
        <a:bodyPr/>
        <a:lstStyle/>
        <a:p>
          <a:r>
            <a:rPr lang="en-US" sz="1600" dirty="0" smtClean="0">
              <a:solidFill>
                <a:schemeClr val="tx1"/>
              </a:solidFill>
            </a:rPr>
            <a:t>Filter Falcon9 </a:t>
          </a:r>
          <a:endParaRPr lang="en-US" sz="1600" dirty="0">
            <a:solidFill>
              <a:schemeClr val="tx1"/>
            </a:solidFill>
          </a:endParaRPr>
        </a:p>
      </dgm:t>
    </dgm:pt>
    <dgm:pt modelId="{44A872D4-1302-45DF-85E3-2CD602CD9912}" type="parTrans" cxnId="{BB6A86D6-83E5-4C94-B5E0-DB28DC6C6CB4}">
      <dgm:prSet/>
      <dgm:spPr/>
      <dgm:t>
        <a:bodyPr/>
        <a:lstStyle/>
        <a:p>
          <a:endParaRPr lang="en-US"/>
        </a:p>
      </dgm:t>
    </dgm:pt>
    <dgm:pt modelId="{F7B6934A-7C3A-4899-95F0-E82C550E9F47}" type="sibTrans" cxnId="{BB6A86D6-83E5-4C94-B5E0-DB28DC6C6CB4}">
      <dgm:prSet/>
      <dgm:spPr/>
      <dgm:t>
        <a:bodyPr/>
        <a:lstStyle/>
        <a:p>
          <a:endParaRPr lang="en-US"/>
        </a:p>
      </dgm:t>
    </dgm:pt>
    <dgm:pt modelId="{A47B8D9C-EA14-4DD7-97EE-746FDFCC1AAC}">
      <dgm:prSet phldrT="[Text]" custT="1"/>
      <dgm:spPr/>
      <dgm:t>
        <a:bodyPr/>
        <a:lstStyle/>
        <a:p>
          <a:r>
            <a:rPr lang="en-US" sz="1600" dirty="0" smtClean="0">
              <a:solidFill>
                <a:schemeClr val="tx1"/>
              </a:solidFill>
            </a:rPr>
            <a:t>Check Missing Values</a:t>
          </a:r>
          <a:endParaRPr lang="en-US" sz="1600" dirty="0">
            <a:solidFill>
              <a:schemeClr val="tx1"/>
            </a:solidFill>
          </a:endParaRPr>
        </a:p>
      </dgm:t>
    </dgm:pt>
    <dgm:pt modelId="{56195ADE-D524-4BAA-A550-A4B36862E5EF}" type="parTrans" cxnId="{7A12B722-6CE2-4C3B-9B46-AA8F316E21A0}">
      <dgm:prSet/>
      <dgm:spPr/>
      <dgm:t>
        <a:bodyPr/>
        <a:lstStyle/>
        <a:p>
          <a:endParaRPr lang="en-US"/>
        </a:p>
      </dgm:t>
    </dgm:pt>
    <dgm:pt modelId="{BCE70E88-FA28-4FB9-995D-DE2C8A109337}" type="sibTrans" cxnId="{7A12B722-6CE2-4C3B-9B46-AA8F316E21A0}">
      <dgm:prSet/>
      <dgm:spPr/>
      <dgm:t>
        <a:bodyPr/>
        <a:lstStyle/>
        <a:p>
          <a:endParaRPr lang="en-US"/>
        </a:p>
      </dgm:t>
    </dgm:pt>
    <dgm:pt modelId="{F7E7D99E-4520-4663-A8D6-3F91F5B33BC8}">
      <dgm:prSet phldrT="[Text]" custT="1"/>
      <dgm:spPr/>
      <dgm:t>
        <a:bodyPr/>
        <a:lstStyle/>
        <a:p>
          <a:r>
            <a:rPr lang="en-US" sz="1600" dirty="0" smtClean="0">
              <a:solidFill>
                <a:schemeClr val="tx1"/>
              </a:solidFill>
            </a:rPr>
            <a:t>Dealing With Null Values</a:t>
          </a:r>
          <a:endParaRPr lang="en-US" sz="1600" dirty="0">
            <a:solidFill>
              <a:schemeClr val="tx1"/>
            </a:solidFill>
          </a:endParaRPr>
        </a:p>
      </dgm:t>
    </dgm:pt>
    <dgm:pt modelId="{6EE46475-689E-440F-9955-4E0DC9E7293B}" type="parTrans" cxnId="{B189BCF6-2BB7-4011-8760-DD037E533B89}">
      <dgm:prSet/>
      <dgm:spPr/>
      <dgm:t>
        <a:bodyPr/>
        <a:lstStyle/>
        <a:p>
          <a:endParaRPr lang="en-US"/>
        </a:p>
      </dgm:t>
    </dgm:pt>
    <dgm:pt modelId="{59A82AD3-CBA6-4875-AFE0-8C6A5B066471}" type="sibTrans" cxnId="{B189BCF6-2BB7-4011-8760-DD037E533B89}">
      <dgm:prSet/>
      <dgm:spPr/>
      <dgm:t>
        <a:bodyPr/>
        <a:lstStyle/>
        <a:p>
          <a:endParaRPr lang="en-US"/>
        </a:p>
      </dgm:t>
    </dgm:pt>
    <dgm:pt modelId="{278E0F5E-3376-4A66-8C56-8E6204907498}">
      <dgm:prSet phldrT="[Text]" custT="1"/>
      <dgm:spPr/>
      <dgm:t>
        <a:bodyPr/>
        <a:lstStyle/>
        <a:p>
          <a:r>
            <a:rPr lang="en-US" sz="1600" dirty="0" smtClean="0">
              <a:solidFill>
                <a:schemeClr val="tx1"/>
              </a:solidFill>
            </a:rPr>
            <a:t>Save  Data to CSV format</a:t>
          </a:r>
          <a:endParaRPr lang="en-US" sz="1600" dirty="0">
            <a:solidFill>
              <a:schemeClr val="tx1"/>
            </a:solidFill>
          </a:endParaRPr>
        </a:p>
      </dgm:t>
    </dgm:pt>
    <dgm:pt modelId="{72CF1750-CC66-4D6C-9E57-53973787D6CE}" type="parTrans" cxnId="{2A1A4098-ABC6-4A60-A3FD-5E07D97F603D}">
      <dgm:prSet/>
      <dgm:spPr/>
      <dgm:t>
        <a:bodyPr/>
        <a:lstStyle/>
        <a:p>
          <a:endParaRPr lang="en-US"/>
        </a:p>
      </dgm:t>
    </dgm:pt>
    <dgm:pt modelId="{31344A9E-6528-4AA6-8610-F9F45F08DF74}" type="sibTrans" cxnId="{2A1A4098-ABC6-4A60-A3FD-5E07D97F603D}">
      <dgm:prSet/>
      <dgm:spPr/>
      <dgm:t>
        <a:bodyPr/>
        <a:lstStyle/>
        <a:p>
          <a:endParaRPr lang="en-US"/>
        </a:p>
      </dgm:t>
    </dgm:pt>
    <dgm:pt modelId="{BB4BE456-9F41-48A8-893D-8DCB62747D9D}" type="pres">
      <dgm:prSet presAssocID="{CBB05537-5E48-43B4-A94F-CDD352497DF1}" presName="Name0" presStyleCnt="0">
        <dgm:presLayoutVars>
          <dgm:dir/>
          <dgm:resizeHandles val="exact"/>
        </dgm:presLayoutVars>
      </dgm:prSet>
      <dgm:spPr/>
    </dgm:pt>
    <dgm:pt modelId="{2C3BB21B-5261-4524-BE51-C569EC87552F}" type="pres">
      <dgm:prSet presAssocID="{CBB05537-5E48-43B4-A94F-CDD352497DF1}" presName="arrow" presStyleLbl="bgShp" presStyleIdx="0" presStyleCnt="1" custLinFactNeighborX="1334" custLinFactNeighborY="1489"/>
      <dgm:spPr/>
      <dgm:t>
        <a:bodyPr/>
        <a:lstStyle/>
        <a:p>
          <a:endParaRPr lang="en-US"/>
        </a:p>
      </dgm:t>
    </dgm:pt>
    <dgm:pt modelId="{060D7755-961F-4E97-A885-AAFB0B48122B}" type="pres">
      <dgm:prSet presAssocID="{CBB05537-5E48-43B4-A94F-CDD352497DF1}" presName="points" presStyleCnt="0"/>
      <dgm:spPr/>
    </dgm:pt>
    <dgm:pt modelId="{A36380A9-BAFC-42DF-984E-AC12E890728C}" type="pres">
      <dgm:prSet presAssocID="{C6E8FC77-EE2E-4A9B-B073-E67545D94B1A}" presName="compositeA" presStyleCnt="0"/>
      <dgm:spPr/>
    </dgm:pt>
    <dgm:pt modelId="{796A6463-10E1-4AB1-B32C-BCB39CBA7709}" type="pres">
      <dgm:prSet presAssocID="{C6E8FC77-EE2E-4A9B-B073-E67545D94B1A}" presName="textA" presStyleLbl="revTx" presStyleIdx="0" presStyleCnt="8">
        <dgm:presLayoutVars>
          <dgm:bulletEnabled val="1"/>
        </dgm:presLayoutVars>
      </dgm:prSet>
      <dgm:spPr/>
      <dgm:t>
        <a:bodyPr/>
        <a:lstStyle/>
        <a:p>
          <a:endParaRPr lang="en-US"/>
        </a:p>
      </dgm:t>
    </dgm:pt>
    <dgm:pt modelId="{1C98D4B8-B608-452E-A4AA-56E4CE8DF0A3}" type="pres">
      <dgm:prSet presAssocID="{C6E8FC77-EE2E-4A9B-B073-E67545D94B1A}" presName="circleA" presStyleLbl="node1" presStyleIdx="0" presStyleCnt="8"/>
      <dgm:spPr/>
    </dgm:pt>
    <dgm:pt modelId="{2C094D6B-B0DD-4E6E-9D8D-4F1BE923583D}" type="pres">
      <dgm:prSet presAssocID="{C6E8FC77-EE2E-4A9B-B073-E67545D94B1A}" presName="spaceA" presStyleCnt="0"/>
      <dgm:spPr/>
    </dgm:pt>
    <dgm:pt modelId="{00B97117-799D-4C76-BF00-C9875D7BBC25}" type="pres">
      <dgm:prSet presAssocID="{F0E226E0-BD69-4DC2-BBCE-1C8DFF6CB579}" presName="space" presStyleCnt="0"/>
      <dgm:spPr/>
    </dgm:pt>
    <dgm:pt modelId="{2DB07234-4865-4624-A951-515F0CE6388B}" type="pres">
      <dgm:prSet presAssocID="{2A2C2386-9AC1-4701-A7DE-220881544A7B}" presName="compositeB" presStyleCnt="0"/>
      <dgm:spPr/>
    </dgm:pt>
    <dgm:pt modelId="{51CECB14-C4C4-4F83-B7CB-8665D1440409}" type="pres">
      <dgm:prSet presAssocID="{2A2C2386-9AC1-4701-A7DE-220881544A7B}" presName="textB" presStyleLbl="revTx" presStyleIdx="1" presStyleCnt="8">
        <dgm:presLayoutVars>
          <dgm:bulletEnabled val="1"/>
        </dgm:presLayoutVars>
      </dgm:prSet>
      <dgm:spPr/>
      <dgm:t>
        <a:bodyPr/>
        <a:lstStyle/>
        <a:p>
          <a:endParaRPr lang="en-US"/>
        </a:p>
      </dgm:t>
    </dgm:pt>
    <dgm:pt modelId="{B2C314C9-D857-4035-99A3-892C49685EA1}" type="pres">
      <dgm:prSet presAssocID="{2A2C2386-9AC1-4701-A7DE-220881544A7B}" presName="circleB" presStyleLbl="node1" presStyleIdx="1" presStyleCnt="8"/>
      <dgm:spPr/>
    </dgm:pt>
    <dgm:pt modelId="{7432E1AA-463F-4101-9642-F448876D26FE}" type="pres">
      <dgm:prSet presAssocID="{2A2C2386-9AC1-4701-A7DE-220881544A7B}" presName="spaceB" presStyleCnt="0"/>
      <dgm:spPr/>
    </dgm:pt>
    <dgm:pt modelId="{3646E8AD-E589-4599-834E-76508434AB68}" type="pres">
      <dgm:prSet presAssocID="{CEDD05DD-BB05-459E-B993-3393AF4ED562}" presName="space" presStyleCnt="0"/>
      <dgm:spPr/>
    </dgm:pt>
    <dgm:pt modelId="{2D7F9EB2-9BB2-420E-B23A-E084A6B14007}" type="pres">
      <dgm:prSet presAssocID="{893C4189-C01D-4002-A72F-1F50F9179B87}" presName="compositeA" presStyleCnt="0"/>
      <dgm:spPr/>
    </dgm:pt>
    <dgm:pt modelId="{86AB1D11-7108-424D-BC14-4576CF6A73F0}" type="pres">
      <dgm:prSet presAssocID="{893C4189-C01D-4002-A72F-1F50F9179B87}" presName="textA" presStyleLbl="revTx" presStyleIdx="2" presStyleCnt="8">
        <dgm:presLayoutVars>
          <dgm:bulletEnabled val="1"/>
        </dgm:presLayoutVars>
      </dgm:prSet>
      <dgm:spPr/>
      <dgm:t>
        <a:bodyPr/>
        <a:lstStyle/>
        <a:p>
          <a:endParaRPr lang="en-US"/>
        </a:p>
      </dgm:t>
    </dgm:pt>
    <dgm:pt modelId="{2B3C50F3-3696-4EC0-9900-9DCD0B81B490}" type="pres">
      <dgm:prSet presAssocID="{893C4189-C01D-4002-A72F-1F50F9179B87}" presName="circleA" presStyleLbl="node1" presStyleIdx="2" presStyleCnt="8"/>
      <dgm:spPr/>
    </dgm:pt>
    <dgm:pt modelId="{98F230AE-7D6C-4CDE-88F7-EDF751EAE671}" type="pres">
      <dgm:prSet presAssocID="{893C4189-C01D-4002-A72F-1F50F9179B87}" presName="spaceA" presStyleCnt="0"/>
      <dgm:spPr/>
    </dgm:pt>
    <dgm:pt modelId="{9068B141-FC59-428B-B4CC-1A57CD0FF8CD}" type="pres">
      <dgm:prSet presAssocID="{5033487A-BB06-4D80-9AFE-D33D2A33F2E7}" presName="space" presStyleCnt="0"/>
      <dgm:spPr/>
    </dgm:pt>
    <dgm:pt modelId="{AE6869C9-917D-468F-9ADB-EF39B6B01733}" type="pres">
      <dgm:prSet presAssocID="{584368C8-4F12-4896-A63B-102D5FEE6218}" presName="compositeB" presStyleCnt="0"/>
      <dgm:spPr/>
    </dgm:pt>
    <dgm:pt modelId="{F39A77BF-96F8-474C-8494-1629EC5F90EC}" type="pres">
      <dgm:prSet presAssocID="{584368C8-4F12-4896-A63B-102D5FEE6218}" presName="textB" presStyleLbl="revTx" presStyleIdx="3" presStyleCnt="8" custScaleX="126673">
        <dgm:presLayoutVars>
          <dgm:bulletEnabled val="1"/>
        </dgm:presLayoutVars>
      </dgm:prSet>
      <dgm:spPr/>
      <dgm:t>
        <a:bodyPr/>
        <a:lstStyle/>
        <a:p>
          <a:endParaRPr lang="en-US"/>
        </a:p>
      </dgm:t>
    </dgm:pt>
    <dgm:pt modelId="{A33978B5-ACE0-4CF6-89E2-1969775E5D8B}" type="pres">
      <dgm:prSet presAssocID="{584368C8-4F12-4896-A63B-102D5FEE6218}" presName="circleB" presStyleLbl="node1" presStyleIdx="3" presStyleCnt="8"/>
      <dgm:spPr/>
    </dgm:pt>
    <dgm:pt modelId="{3D96AF21-16AC-4598-B4FD-22C306794676}" type="pres">
      <dgm:prSet presAssocID="{584368C8-4F12-4896-A63B-102D5FEE6218}" presName="spaceB" presStyleCnt="0"/>
      <dgm:spPr/>
    </dgm:pt>
    <dgm:pt modelId="{5BF8DF30-E2C1-45EA-BAC0-45D91C0C78D1}" type="pres">
      <dgm:prSet presAssocID="{275072FF-4F47-41D1-BFC2-23550FD41CD3}" presName="space" presStyleCnt="0"/>
      <dgm:spPr/>
    </dgm:pt>
    <dgm:pt modelId="{B7D97255-EDF3-43B6-9907-6B1FE19D03C7}" type="pres">
      <dgm:prSet presAssocID="{E701F764-A87F-45B7-90ED-70BA43EF04EF}" presName="compositeA" presStyleCnt="0"/>
      <dgm:spPr/>
    </dgm:pt>
    <dgm:pt modelId="{EFA7C81E-90BB-49DE-ABF1-C822EFFF0B8A}" type="pres">
      <dgm:prSet presAssocID="{E701F764-A87F-45B7-90ED-70BA43EF04EF}" presName="textA" presStyleLbl="revTx" presStyleIdx="4" presStyleCnt="8">
        <dgm:presLayoutVars>
          <dgm:bulletEnabled val="1"/>
        </dgm:presLayoutVars>
      </dgm:prSet>
      <dgm:spPr/>
      <dgm:t>
        <a:bodyPr/>
        <a:lstStyle/>
        <a:p>
          <a:endParaRPr lang="en-US"/>
        </a:p>
      </dgm:t>
    </dgm:pt>
    <dgm:pt modelId="{9DE8E95B-61D2-4410-B741-8EC60ED696F8}" type="pres">
      <dgm:prSet presAssocID="{E701F764-A87F-45B7-90ED-70BA43EF04EF}" presName="circleA" presStyleLbl="node1" presStyleIdx="4" presStyleCnt="8"/>
      <dgm:spPr/>
    </dgm:pt>
    <dgm:pt modelId="{650AC818-FEEA-41F3-8236-8B859815242F}" type="pres">
      <dgm:prSet presAssocID="{E701F764-A87F-45B7-90ED-70BA43EF04EF}" presName="spaceA" presStyleCnt="0"/>
      <dgm:spPr/>
    </dgm:pt>
    <dgm:pt modelId="{003EF270-5EB5-4293-9C88-34A5B6A1EC4F}" type="pres">
      <dgm:prSet presAssocID="{F7B6934A-7C3A-4899-95F0-E82C550E9F47}" presName="space" presStyleCnt="0"/>
      <dgm:spPr/>
    </dgm:pt>
    <dgm:pt modelId="{82FC2795-5826-4C0E-9DF2-0A0B8229C08F}" type="pres">
      <dgm:prSet presAssocID="{A47B8D9C-EA14-4DD7-97EE-746FDFCC1AAC}" presName="compositeB" presStyleCnt="0"/>
      <dgm:spPr/>
    </dgm:pt>
    <dgm:pt modelId="{387B8BC2-FD38-4831-B6ED-1D8B4BC78CC6}" type="pres">
      <dgm:prSet presAssocID="{A47B8D9C-EA14-4DD7-97EE-746FDFCC1AAC}" presName="textB" presStyleLbl="revTx" presStyleIdx="5" presStyleCnt="8">
        <dgm:presLayoutVars>
          <dgm:bulletEnabled val="1"/>
        </dgm:presLayoutVars>
      </dgm:prSet>
      <dgm:spPr/>
      <dgm:t>
        <a:bodyPr/>
        <a:lstStyle/>
        <a:p>
          <a:endParaRPr lang="en-US"/>
        </a:p>
      </dgm:t>
    </dgm:pt>
    <dgm:pt modelId="{B4436400-2D8F-4A5E-8CB5-B840C1862D05}" type="pres">
      <dgm:prSet presAssocID="{A47B8D9C-EA14-4DD7-97EE-746FDFCC1AAC}" presName="circleB" presStyleLbl="node1" presStyleIdx="5" presStyleCnt="8"/>
      <dgm:spPr/>
    </dgm:pt>
    <dgm:pt modelId="{D8ABF33A-5475-4E7C-8E6B-9F3B91BCC4E2}" type="pres">
      <dgm:prSet presAssocID="{A47B8D9C-EA14-4DD7-97EE-746FDFCC1AAC}" presName="spaceB" presStyleCnt="0"/>
      <dgm:spPr/>
    </dgm:pt>
    <dgm:pt modelId="{2A4A4611-A737-4CD8-9B31-D40710AFFBC7}" type="pres">
      <dgm:prSet presAssocID="{BCE70E88-FA28-4FB9-995D-DE2C8A109337}" presName="space" presStyleCnt="0"/>
      <dgm:spPr/>
    </dgm:pt>
    <dgm:pt modelId="{D22CF3F5-BEAA-48BE-8E96-11718B97C070}" type="pres">
      <dgm:prSet presAssocID="{F7E7D99E-4520-4663-A8D6-3F91F5B33BC8}" presName="compositeA" presStyleCnt="0"/>
      <dgm:spPr/>
    </dgm:pt>
    <dgm:pt modelId="{2DFD0F3C-0152-4E90-B286-B0E768541B08}" type="pres">
      <dgm:prSet presAssocID="{F7E7D99E-4520-4663-A8D6-3F91F5B33BC8}" presName="textA" presStyleLbl="revTx" presStyleIdx="6" presStyleCnt="8">
        <dgm:presLayoutVars>
          <dgm:bulletEnabled val="1"/>
        </dgm:presLayoutVars>
      </dgm:prSet>
      <dgm:spPr/>
      <dgm:t>
        <a:bodyPr/>
        <a:lstStyle/>
        <a:p>
          <a:endParaRPr lang="en-US"/>
        </a:p>
      </dgm:t>
    </dgm:pt>
    <dgm:pt modelId="{799EA88D-2432-4E0D-9567-6D660C380B7E}" type="pres">
      <dgm:prSet presAssocID="{F7E7D99E-4520-4663-A8D6-3F91F5B33BC8}" presName="circleA" presStyleLbl="node1" presStyleIdx="6" presStyleCnt="8"/>
      <dgm:spPr/>
    </dgm:pt>
    <dgm:pt modelId="{C215F779-8ADE-421E-9B38-F4A27ADE158B}" type="pres">
      <dgm:prSet presAssocID="{F7E7D99E-4520-4663-A8D6-3F91F5B33BC8}" presName="spaceA" presStyleCnt="0"/>
      <dgm:spPr/>
    </dgm:pt>
    <dgm:pt modelId="{8C03301D-6153-4416-881C-A801241AB7B8}" type="pres">
      <dgm:prSet presAssocID="{59A82AD3-CBA6-4875-AFE0-8C6A5B066471}" presName="space" presStyleCnt="0"/>
      <dgm:spPr/>
    </dgm:pt>
    <dgm:pt modelId="{68CBFAA7-29F4-49B6-9C92-C92BEDC6E9D4}" type="pres">
      <dgm:prSet presAssocID="{278E0F5E-3376-4A66-8C56-8E6204907498}" presName="compositeB" presStyleCnt="0"/>
      <dgm:spPr/>
    </dgm:pt>
    <dgm:pt modelId="{6CB3CD32-25C4-4778-AE57-FFCDC5D39D28}" type="pres">
      <dgm:prSet presAssocID="{278E0F5E-3376-4A66-8C56-8E6204907498}" presName="textB" presStyleLbl="revTx" presStyleIdx="7" presStyleCnt="8">
        <dgm:presLayoutVars>
          <dgm:bulletEnabled val="1"/>
        </dgm:presLayoutVars>
      </dgm:prSet>
      <dgm:spPr/>
      <dgm:t>
        <a:bodyPr/>
        <a:lstStyle/>
        <a:p>
          <a:endParaRPr lang="en-US"/>
        </a:p>
      </dgm:t>
    </dgm:pt>
    <dgm:pt modelId="{ABFEB40F-8993-4915-B1FC-575187C17AD4}" type="pres">
      <dgm:prSet presAssocID="{278E0F5E-3376-4A66-8C56-8E6204907498}" presName="circleB" presStyleLbl="node1" presStyleIdx="7" presStyleCnt="8"/>
      <dgm:spPr/>
    </dgm:pt>
    <dgm:pt modelId="{DE5568FB-4B8A-43F8-A816-68010D484F68}" type="pres">
      <dgm:prSet presAssocID="{278E0F5E-3376-4A66-8C56-8E6204907498}" presName="spaceB" presStyleCnt="0"/>
      <dgm:spPr/>
    </dgm:pt>
  </dgm:ptLst>
  <dgm:cxnLst>
    <dgm:cxn modelId="{3412BBFC-5ACA-4F05-98DB-39741666AEF6}" type="presOf" srcId="{E701F764-A87F-45B7-90ED-70BA43EF04EF}" destId="{EFA7C81E-90BB-49DE-ABF1-C822EFFF0B8A}" srcOrd="0" destOrd="0" presId="urn:microsoft.com/office/officeart/2005/8/layout/hProcess11"/>
    <dgm:cxn modelId="{F56517C3-DAC0-4A6D-9759-7F15505C344A}" srcId="{CBB05537-5E48-43B4-A94F-CDD352497DF1}" destId="{2A2C2386-9AC1-4701-A7DE-220881544A7B}" srcOrd="1" destOrd="0" parTransId="{4E2F4538-651B-4C03-B831-ECAC90BB098B}" sibTransId="{CEDD05DD-BB05-459E-B993-3393AF4ED562}"/>
    <dgm:cxn modelId="{1A104068-5897-48BA-8B1E-B49CD547515B}" type="presOf" srcId="{C6E8FC77-EE2E-4A9B-B073-E67545D94B1A}" destId="{796A6463-10E1-4AB1-B32C-BCB39CBA7709}" srcOrd="0" destOrd="0" presId="urn:microsoft.com/office/officeart/2005/8/layout/hProcess11"/>
    <dgm:cxn modelId="{3426F195-2A2F-4D62-B37A-969D08FB139D}" srcId="{CBB05537-5E48-43B4-A94F-CDD352497DF1}" destId="{C6E8FC77-EE2E-4A9B-B073-E67545D94B1A}" srcOrd="0" destOrd="0" parTransId="{E713111C-F5C0-42C0-8D88-DBE97941C901}" sibTransId="{F0E226E0-BD69-4DC2-BBCE-1C8DFF6CB579}"/>
    <dgm:cxn modelId="{30DEAE58-3BC0-4A48-A40D-0CCB29BCBBE1}" type="presOf" srcId="{2A2C2386-9AC1-4701-A7DE-220881544A7B}" destId="{51CECB14-C4C4-4F83-B7CB-8665D1440409}" srcOrd="0" destOrd="0" presId="urn:microsoft.com/office/officeart/2005/8/layout/hProcess11"/>
    <dgm:cxn modelId="{E291C6B7-3CF4-4CE8-BE2B-7DF55CA97675}" type="presOf" srcId="{A47B8D9C-EA14-4DD7-97EE-746FDFCC1AAC}" destId="{387B8BC2-FD38-4831-B6ED-1D8B4BC78CC6}" srcOrd="0" destOrd="0" presId="urn:microsoft.com/office/officeart/2005/8/layout/hProcess11"/>
    <dgm:cxn modelId="{A8982F97-2224-4116-948D-4CF2A11F6FFC}" srcId="{CBB05537-5E48-43B4-A94F-CDD352497DF1}" destId="{893C4189-C01D-4002-A72F-1F50F9179B87}" srcOrd="2" destOrd="0" parTransId="{A857B75D-53CF-47C7-9810-FDCE7B04F99A}" sibTransId="{5033487A-BB06-4D80-9AFE-D33D2A33F2E7}"/>
    <dgm:cxn modelId="{2A1A4098-ABC6-4A60-A3FD-5E07D97F603D}" srcId="{CBB05537-5E48-43B4-A94F-CDD352497DF1}" destId="{278E0F5E-3376-4A66-8C56-8E6204907498}" srcOrd="7" destOrd="0" parTransId="{72CF1750-CC66-4D6C-9E57-53973787D6CE}" sibTransId="{31344A9E-6528-4AA6-8610-F9F45F08DF74}"/>
    <dgm:cxn modelId="{BB6A86D6-83E5-4C94-B5E0-DB28DC6C6CB4}" srcId="{CBB05537-5E48-43B4-A94F-CDD352497DF1}" destId="{E701F764-A87F-45B7-90ED-70BA43EF04EF}" srcOrd="4" destOrd="0" parTransId="{44A872D4-1302-45DF-85E3-2CD602CD9912}" sibTransId="{F7B6934A-7C3A-4899-95F0-E82C550E9F47}"/>
    <dgm:cxn modelId="{2372AF0F-88A3-4800-BEFC-707D8EECCE99}" type="presOf" srcId="{CBB05537-5E48-43B4-A94F-CDD352497DF1}" destId="{BB4BE456-9F41-48A8-893D-8DCB62747D9D}" srcOrd="0" destOrd="0" presId="urn:microsoft.com/office/officeart/2005/8/layout/hProcess11"/>
    <dgm:cxn modelId="{A49BBCEC-5C30-4987-A845-312BCE672A52}" srcId="{CBB05537-5E48-43B4-A94F-CDD352497DF1}" destId="{584368C8-4F12-4896-A63B-102D5FEE6218}" srcOrd="3" destOrd="0" parTransId="{B7E642A1-CDE5-4037-8BDE-D1078526475F}" sibTransId="{275072FF-4F47-41D1-BFC2-23550FD41CD3}"/>
    <dgm:cxn modelId="{B189BCF6-2BB7-4011-8760-DD037E533B89}" srcId="{CBB05537-5E48-43B4-A94F-CDD352497DF1}" destId="{F7E7D99E-4520-4663-A8D6-3F91F5B33BC8}" srcOrd="6" destOrd="0" parTransId="{6EE46475-689E-440F-9955-4E0DC9E7293B}" sibTransId="{59A82AD3-CBA6-4875-AFE0-8C6A5B066471}"/>
    <dgm:cxn modelId="{7A12B722-6CE2-4C3B-9B46-AA8F316E21A0}" srcId="{CBB05537-5E48-43B4-A94F-CDD352497DF1}" destId="{A47B8D9C-EA14-4DD7-97EE-746FDFCC1AAC}" srcOrd="5" destOrd="0" parTransId="{56195ADE-D524-4BAA-A550-A4B36862E5EF}" sibTransId="{BCE70E88-FA28-4FB9-995D-DE2C8A109337}"/>
    <dgm:cxn modelId="{D80F9F1C-B1F9-4088-AF06-9263E50A1BDA}" type="presOf" srcId="{893C4189-C01D-4002-A72F-1F50F9179B87}" destId="{86AB1D11-7108-424D-BC14-4576CF6A73F0}" srcOrd="0" destOrd="0" presId="urn:microsoft.com/office/officeart/2005/8/layout/hProcess11"/>
    <dgm:cxn modelId="{2C7586C2-80BC-4081-8784-795BD5C38609}" type="presOf" srcId="{F7E7D99E-4520-4663-A8D6-3F91F5B33BC8}" destId="{2DFD0F3C-0152-4E90-B286-B0E768541B08}" srcOrd="0" destOrd="0" presId="urn:microsoft.com/office/officeart/2005/8/layout/hProcess11"/>
    <dgm:cxn modelId="{09E01CE2-5409-4821-BB0E-D48B8720E74A}" type="presOf" srcId="{278E0F5E-3376-4A66-8C56-8E6204907498}" destId="{6CB3CD32-25C4-4778-AE57-FFCDC5D39D28}" srcOrd="0" destOrd="0" presId="urn:microsoft.com/office/officeart/2005/8/layout/hProcess11"/>
    <dgm:cxn modelId="{2D481991-65C5-495C-B05A-CF793B985C7F}" type="presOf" srcId="{584368C8-4F12-4896-A63B-102D5FEE6218}" destId="{F39A77BF-96F8-474C-8494-1629EC5F90EC}" srcOrd="0" destOrd="0" presId="urn:microsoft.com/office/officeart/2005/8/layout/hProcess11"/>
    <dgm:cxn modelId="{FE7ABC2B-5C02-4181-9D0B-E85E1D65072B}" type="presParOf" srcId="{BB4BE456-9F41-48A8-893D-8DCB62747D9D}" destId="{2C3BB21B-5261-4524-BE51-C569EC87552F}" srcOrd="0" destOrd="0" presId="urn:microsoft.com/office/officeart/2005/8/layout/hProcess11"/>
    <dgm:cxn modelId="{5D02E035-779C-4F7D-8D0E-2E50978CBB33}" type="presParOf" srcId="{BB4BE456-9F41-48A8-893D-8DCB62747D9D}" destId="{060D7755-961F-4E97-A885-AAFB0B48122B}" srcOrd="1" destOrd="0" presId="urn:microsoft.com/office/officeart/2005/8/layout/hProcess11"/>
    <dgm:cxn modelId="{BF3728C4-2B08-4336-AE2D-7B795041C79F}" type="presParOf" srcId="{060D7755-961F-4E97-A885-AAFB0B48122B}" destId="{A36380A9-BAFC-42DF-984E-AC12E890728C}" srcOrd="0" destOrd="0" presId="urn:microsoft.com/office/officeart/2005/8/layout/hProcess11"/>
    <dgm:cxn modelId="{9F121A1C-A8C1-466F-ACDF-B9703950CCAE}" type="presParOf" srcId="{A36380A9-BAFC-42DF-984E-AC12E890728C}" destId="{796A6463-10E1-4AB1-B32C-BCB39CBA7709}" srcOrd="0" destOrd="0" presId="urn:microsoft.com/office/officeart/2005/8/layout/hProcess11"/>
    <dgm:cxn modelId="{2F90ECD4-1B8E-4481-9C4F-48E3ADF0ADB4}" type="presParOf" srcId="{A36380A9-BAFC-42DF-984E-AC12E890728C}" destId="{1C98D4B8-B608-452E-A4AA-56E4CE8DF0A3}" srcOrd="1" destOrd="0" presId="urn:microsoft.com/office/officeart/2005/8/layout/hProcess11"/>
    <dgm:cxn modelId="{4B637A3F-028A-44CF-BE90-81BAF9688DDA}" type="presParOf" srcId="{A36380A9-BAFC-42DF-984E-AC12E890728C}" destId="{2C094D6B-B0DD-4E6E-9D8D-4F1BE923583D}" srcOrd="2" destOrd="0" presId="urn:microsoft.com/office/officeart/2005/8/layout/hProcess11"/>
    <dgm:cxn modelId="{1C76E584-778A-4FBD-8ACD-DDD2D567D1D2}" type="presParOf" srcId="{060D7755-961F-4E97-A885-AAFB0B48122B}" destId="{00B97117-799D-4C76-BF00-C9875D7BBC25}" srcOrd="1" destOrd="0" presId="urn:microsoft.com/office/officeart/2005/8/layout/hProcess11"/>
    <dgm:cxn modelId="{5004AE96-6057-4148-89DD-A7009C308220}" type="presParOf" srcId="{060D7755-961F-4E97-A885-AAFB0B48122B}" destId="{2DB07234-4865-4624-A951-515F0CE6388B}" srcOrd="2" destOrd="0" presId="urn:microsoft.com/office/officeart/2005/8/layout/hProcess11"/>
    <dgm:cxn modelId="{895A7CC4-CCBB-46F3-ABAA-3088459CF4F4}" type="presParOf" srcId="{2DB07234-4865-4624-A951-515F0CE6388B}" destId="{51CECB14-C4C4-4F83-B7CB-8665D1440409}" srcOrd="0" destOrd="0" presId="urn:microsoft.com/office/officeart/2005/8/layout/hProcess11"/>
    <dgm:cxn modelId="{40ED5711-D25B-488F-8FC1-3562BAE2BBB4}" type="presParOf" srcId="{2DB07234-4865-4624-A951-515F0CE6388B}" destId="{B2C314C9-D857-4035-99A3-892C49685EA1}" srcOrd="1" destOrd="0" presId="urn:microsoft.com/office/officeart/2005/8/layout/hProcess11"/>
    <dgm:cxn modelId="{57DCE102-CACB-49AD-A187-C209BA88B851}" type="presParOf" srcId="{2DB07234-4865-4624-A951-515F0CE6388B}" destId="{7432E1AA-463F-4101-9642-F448876D26FE}" srcOrd="2" destOrd="0" presId="urn:microsoft.com/office/officeart/2005/8/layout/hProcess11"/>
    <dgm:cxn modelId="{8DA03875-4E9D-4B2C-8685-D1F668283081}" type="presParOf" srcId="{060D7755-961F-4E97-A885-AAFB0B48122B}" destId="{3646E8AD-E589-4599-834E-76508434AB68}" srcOrd="3" destOrd="0" presId="urn:microsoft.com/office/officeart/2005/8/layout/hProcess11"/>
    <dgm:cxn modelId="{2BC23EAD-353F-4B49-8616-EE85143B5095}" type="presParOf" srcId="{060D7755-961F-4E97-A885-AAFB0B48122B}" destId="{2D7F9EB2-9BB2-420E-B23A-E084A6B14007}" srcOrd="4" destOrd="0" presId="urn:microsoft.com/office/officeart/2005/8/layout/hProcess11"/>
    <dgm:cxn modelId="{59966507-510A-41C6-A42C-F030418B1566}" type="presParOf" srcId="{2D7F9EB2-9BB2-420E-B23A-E084A6B14007}" destId="{86AB1D11-7108-424D-BC14-4576CF6A73F0}" srcOrd="0" destOrd="0" presId="urn:microsoft.com/office/officeart/2005/8/layout/hProcess11"/>
    <dgm:cxn modelId="{5F04FFA8-8220-4358-AB34-70D903FEA708}" type="presParOf" srcId="{2D7F9EB2-9BB2-420E-B23A-E084A6B14007}" destId="{2B3C50F3-3696-4EC0-9900-9DCD0B81B490}" srcOrd="1" destOrd="0" presId="urn:microsoft.com/office/officeart/2005/8/layout/hProcess11"/>
    <dgm:cxn modelId="{6DEB9543-6BFB-49E1-A667-A9A7A913AF17}" type="presParOf" srcId="{2D7F9EB2-9BB2-420E-B23A-E084A6B14007}" destId="{98F230AE-7D6C-4CDE-88F7-EDF751EAE671}" srcOrd="2" destOrd="0" presId="urn:microsoft.com/office/officeart/2005/8/layout/hProcess11"/>
    <dgm:cxn modelId="{55632F2B-8042-40DF-AB3C-12380F0A264C}" type="presParOf" srcId="{060D7755-961F-4E97-A885-AAFB0B48122B}" destId="{9068B141-FC59-428B-B4CC-1A57CD0FF8CD}" srcOrd="5" destOrd="0" presId="urn:microsoft.com/office/officeart/2005/8/layout/hProcess11"/>
    <dgm:cxn modelId="{555F6F7F-16D4-4574-B48D-72E917B3756D}" type="presParOf" srcId="{060D7755-961F-4E97-A885-AAFB0B48122B}" destId="{AE6869C9-917D-468F-9ADB-EF39B6B01733}" srcOrd="6" destOrd="0" presId="urn:microsoft.com/office/officeart/2005/8/layout/hProcess11"/>
    <dgm:cxn modelId="{10A46084-342C-43F3-9D4B-5DCFB789F832}" type="presParOf" srcId="{AE6869C9-917D-468F-9ADB-EF39B6B01733}" destId="{F39A77BF-96F8-474C-8494-1629EC5F90EC}" srcOrd="0" destOrd="0" presId="urn:microsoft.com/office/officeart/2005/8/layout/hProcess11"/>
    <dgm:cxn modelId="{37A273B4-E221-4C65-8238-93F4B232FEBC}" type="presParOf" srcId="{AE6869C9-917D-468F-9ADB-EF39B6B01733}" destId="{A33978B5-ACE0-4CF6-89E2-1969775E5D8B}" srcOrd="1" destOrd="0" presId="urn:microsoft.com/office/officeart/2005/8/layout/hProcess11"/>
    <dgm:cxn modelId="{42D1BFED-85B5-494A-91E7-625DC3B8B109}" type="presParOf" srcId="{AE6869C9-917D-468F-9ADB-EF39B6B01733}" destId="{3D96AF21-16AC-4598-B4FD-22C306794676}" srcOrd="2" destOrd="0" presId="urn:microsoft.com/office/officeart/2005/8/layout/hProcess11"/>
    <dgm:cxn modelId="{6145B4E0-8F67-4113-8FAE-09012FAAE72E}" type="presParOf" srcId="{060D7755-961F-4E97-A885-AAFB0B48122B}" destId="{5BF8DF30-E2C1-45EA-BAC0-45D91C0C78D1}" srcOrd="7" destOrd="0" presId="urn:microsoft.com/office/officeart/2005/8/layout/hProcess11"/>
    <dgm:cxn modelId="{D47C5751-DFBF-4220-8177-DD68695A9EEA}" type="presParOf" srcId="{060D7755-961F-4E97-A885-AAFB0B48122B}" destId="{B7D97255-EDF3-43B6-9907-6B1FE19D03C7}" srcOrd="8" destOrd="0" presId="urn:microsoft.com/office/officeart/2005/8/layout/hProcess11"/>
    <dgm:cxn modelId="{03527645-A302-4060-BA08-ACF00AD6706E}" type="presParOf" srcId="{B7D97255-EDF3-43B6-9907-6B1FE19D03C7}" destId="{EFA7C81E-90BB-49DE-ABF1-C822EFFF0B8A}" srcOrd="0" destOrd="0" presId="urn:microsoft.com/office/officeart/2005/8/layout/hProcess11"/>
    <dgm:cxn modelId="{FC4CAB11-BE33-466B-BEAE-E5CACA87BD0C}" type="presParOf" srcId="{B7D97255-EDF3-43B6-9907-6B1FE19D03C7}" destId="{9DE8E95B-61D2-4410-B741-8EC60ED696F8}" srcOrd="1" destOrd="0" presId="urn:microsoft.com/office/officeart/2005/8/layout/hProcess11"/>
    <dgm:cxn modelId="{7E0104DA-B8CD-41A5-A095-DA5D6968D756}" type="presParOf" srcId="{B7D97255-EDF3-43B6-9907-6B1FE19D03C7}" destId="{650AC818-FEEA-41F3-8236-8B859815242F}" srcOrd="2" destOrd="0" presId="urn:microsoft.com/office/officeart/2005/8/layout/hProcess11"/>
    <dgm:cxn modelId="{9ECB8F20-FA3F-44C7-B367-C40A94CC5394}" type="presParOf" srcId="{060D7755-961F-4E97-A885-AAFB0B48122B}" destId="{003EF270-5EB5-4293-9C88-34A5B6A1EC4F}" srcOrd="9" destOrd="0" presId="urn:microsoft.com/office/officeart/2005/8/layout/hProcess11"/>
    <dgm:cxn modelId="{7CE8028B-DAE3-497E-A951-4781F12BA877}" type="presParOf" srcId="{060D7755-961F-4E97-A885-AAFB0B48122B}" destId="{82FC2795-5826-4C0E-9DF2-0A0B8229C08F}" srcOrd="10" destOrd="0" presId="urn:microsoft.com/office/officeart/2005/8/layout/hProcess11"/>
    <dgm:cxn modelId="{F125C93C-EDB0-4ECD-BFCD-3922545AC80E}" type="presParOf" srcId="{82FC2795-5826-4C0E-9DF2-0A0B8229C08F}" destId="{387B8BC2-FD38-4831-B6ED-1D8B4BC78CC6}" srcOrd="0" destOrd="0" presId="urn:microsoft.com/office/officeart/2005/8/layout/hProcess11"/>
    <dgm:cxn modelId="{C8837B4C-5B80-4A25-AF8E-3CF1C0B18569}" type="presParOf" srcId="{82FC2795-5826-4C0E-9DF2-0A0B8229C08F}" destId="{B4436400-2D8F-4A5E-8CB5-B840C1862D05}" srcOrd="1" destOrd="0" presId="urn:microsoft.com/office/officeart/2005/8/layout/hProcess11"/>
    <dgm:cxn modelId="{A0BCA744-0AD6-4EC3-8612-2A3819D73F23}" type="presParOf" srcId="{82FC2795-5826-4C0E-9DF2-0A0B8229C08F}" destId="{D8ABF33A-5475-4E7C-8E6B-9F3B91BCC4E2}" srcOrd="2" destOrd="0" presId="urn:microsoft.com/office/officeart/2005/8/layout/hProcess11"/>
    <dgm:cxn modelId="{5B5200BE-8428-49AA-8C9C-4D051C6B02FC}" type="presParOf" srcId="{060D7755-961F-4E97-A885-AAFB0B48122B}" destId="{2A4A4611-A737-4CD8-9B31-D40710AFFBC7}" srcOrd="11" destOrd="0" presId="urn:microsoft.com/office/officeart/2005/8/layout/hProcess11"/>
    <dgm:cxn modelId="{B02859B1-060A-43F3-919C-870DF26F487E}" type="presParOf" srcId="{060D7755-961F-4E97-A885-AAFB0B48122B}" destId="{D22CF3F5-BEAA-48BE-8E96-11718B97C070}" srcOrd="12" destOrd="0" presId="urn:microsoft.com/office/officeart/2005/8/layout/hProcess11"/>
    <dgm:cxn modelId="{76B638EB-F7A4-4CA8-87C5-5562EC4AEE27}" type="presParOf" srcId="{D22CF3F5-BEAA-48BE-8E96-11718B97C070}" destId="{2DFD0F3C-0152-4E90-B286-B0E768541B08}" srcOrd="0" destOrd="0" presId="urn:microsoft.com/office/officeart/2005/8/layout/hProcess11"/>
    <dgm:cxn modelId="{7867C2A7-BC1D-4FFB-9792-253A29A67E55}" type="presParOf" srcId="{D22CF3F5-BEAA-48BE-8E96-11718B97C070}" destId="{799EA88D-2432-4E0D-9567-6D660C380B7E}" srcOrd="1" destOrd="0" presId="urn:microsoft.com/office/officeart/2005/8/layout/hProcess11"/>
    <dgm:cxn modelId="{4166A18E-F8EA-4EA1-B789-33BE6F779E7C}" type="presParOf" srcId="{D22CF3F5-BEAA-48BE-8E96-11718B97C070}" destId="{C215F779-8ADE-421E-9B38-F4A27ADE158B}" srcOrd="2" destOrd="0" presId="urn:microsoft.com/office/officeart/2005/8/layout/hProcess11"/>
    <dgm:cxn modelId="{4A44BEDF-B4C0-43F0-8D6E-A6F9FB0DB9D2}" type="presParOf" srcId="{060D7755-961F-4E97-A885-AAFB0B48122B}" destId="{8C03301D-6153-4416-881C-A801241AB7B8}" srcOrd="13" destOrd="0" presId="urn:microsoft.com/office/officeart/2005/8/layout/hProcess11"/>
    <dgm:cxn modelId="{33A9D566-1A20-4DA6-ACBB-424124D08077}" type="presParOf" srcId="{060D7755-961F-4E97-A885-AAFB0B48122B}" destId="{68CBFAA7-29F4-49B6-9C92-C92BEDC6E9D4}" srcOrd="14" destOrd="0" presId="urn:microsoft.com/office/officeart/2005/8/layout/hProcess11"/>
    <dgm:cxn modelId="{1EB8EAE6-ED8D-40B9-BB66-CD5602EBE065}" type="presParOf" srcId="{68CBFAA7-29F4-49B6-9C92-C92BEDC6E9D4}" destId="{6CB3CD32-25C4-4778-AE57-FFCDC5D39D28}" srcOrd="0" destOrd="0" presId="urn:microsoft.com/office/officeart/2005/8/layout/hProcess11"/>
    <dgm:cxn modelId="{6B87E460-B76A-402B-B109-12C1A85536E4}" type="presParOf" srcId="{68CBFAA7-29F4-49B6-9C92-C92BEDC6E9D4}" destId="{ABFEB40F-8993-4915-B1FC-575187C17AD4}" srcOrd="1" destOrd="0" presId="urn:microsoft.com/office/officeart/2005/8/layout/hProcess11"/>
    <dgm:cxn modelId="{26D6FF7B-4313-42D5-B508-0D73EAB9BFF5}" type="presParOf" srcId="{68CBFAA7-29F4-49B6-9C92-C92BEDC6E9D4}" destId="{DE5568FB-4B8A-43F8-A816-68010D484F68}"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B05537-5E48-43B4-A94F-CDD352497DF1}" type="doc">
      <dgm:prSet loTypeId="urn:microsoft.com/office/officeart/2005/8/layout/hProcess11" loCatId="process" qsTypeId="urn:microsoft.com/office/officeart/2005/8/quickstyle/simple5" qsCatId="simple" csTypeId="urn:microsoft.com/office/officeart/2005/8/colors/accent2_3" csCatId="accent2" phldr="1"/>
      <dgm:spPr/>
    </dgm:pt>
    <dgm:pt modelId="{C6E8FC77-EE2E-4A9B-B073-E67545D94B1A}">
      <dgm:prSet phldrT="[Text]" custT="1"/>
      <dgm:spPr>
        <a:xfrm>
          <a:off x="5450" y="0"/>
          <a:ext cx="2621320" cy="2167466"/>
        </a:xfrm>
        <a:prstGeom prst="rect">
          <a:avLst/>
        </a:prstGeom>
        <a:noFill/>
        <a:ln>
          <a:noFill/>
        </a:ln>
        <a:effectLst/>
      </dgm:spPr>
      <dgm:t>
        <a:bodyPr/>
        <a:lstStyle/>
        <a:p>
          <a:r>
            <a:rPr lang="en-US" sz="1600" dirty="0" smtClean="0">
              <a:solidFill>
                <a:sysClr val="windowText" lastClr="000000"/>
              </a:solidFill>
              <a:latin typeface="Calibri" panose="020F0502020204030204"/>
              <a:ea typeface="+mn-ea"/>
              <a:cs typeface="+mn-cs"/>
            </a:rPr>
            <a:t>Request SpaceX Wiki Page </a:t>
          </a:r>
          <a:endParaRPr lang="en-US" sz="1600" dirty="0">
            <a:solidFill>
              <a:sysClr val="windowText" lastClr="000000"/>
            </a:solidFill>
            <a:latin typeface="Calibri" panose="020F0502020204030204"/>
            <a:ea typeface="+mn-ea"/>
            <a:cs typeface="+mn-cs"/>
          </a:endParaRPr>
        </a:p>
      </dgm:t>
    </dgm:pt>
    <dgm:pt modelId="{E713111C-F5C0-42C0-8D88-DBE97941C901}" type="parTrans" cxnId="{3426F195-2A2F-4D62-B37A-969D08FB139D}">
      <dgm:prSet/>
      <dgm:spPr/>
      <dgm:t>
        <a:bodyPr/>
        <a:lstStyle/>
        <a:p>
          <a:endParaRPr lang="en-US"/>
        </a:p>
      </dgm:t>
    </dgm:pt>
    <dgm:pt modelId="{F0E226E0-BD69-4DC2-BBCE-1C8DFF6CB579}" type="sibTrans" cxnId="{3426F195-2A2F-4D62-B37A-969D08FB139D}">
      <dgm:prSet/>
      <dgm:spPr/>
      <dgm:t>
        <a:bodyPr/>
        <a:lstStyle/>
        <a:p>
          <a:endParaRPr lang="en-US"/>
        </a:p>
      </dgm:t>
    </dgm:pt>
    <dgm:pt modelId="{893C4189-C01D-4002-A72F-1F50F9179B87}">
      <dgm:prSet phldrT="[Text]" custT="1"/>
      <dgm:spPr>
        <a:xfrm>
          <a:off x="2757836" y="3251200"/>
          <a:ext cx="2621320" cy="2167466"/>
        </a:xfrm>
        <a:prstGeom prst="rect">
          <a:avLst/>
        </a:prstGeom>
        <a:noFill/>
        <a:ln>
          <a:noFill/>
        </a:ln>
        <a:effectLst/>
      </dgm:spPr>
      <dgm:t>
        <a:bodyPr/>
        <a:lstStyle/>
        <a:p>
          <a:r>
            <a:rPr lang="en-US" sz="1600" dirty="0" smtClean="0">
              <a:solidFill>
                <a:sysClr val="windowText" lastClr="000000"/>
              </a:solidFill>
              <a:latin typeface="Calibri" panose="020F0502020204030204"/>
              <a:ea typeface="+mn-ea"/>
              <a:cs typeface="+mn-cs"/>
            </a:rPr>
            <a:t> Extract Data by BeautifulSoup</a:t>
          </a:r>
          <a:endParaRPr lang="en-US" sz="1600" dirty="0">
            <a:solidFill>
              <a:sysClr val="windowText" lastClr="000000"/>
            </a:solidFill>
            <a:latin typeface="Calibri" panose="020F0502020204030204"/>
            <a:ea typeface="+mn-ea"/>
            <a:cs typeface="+mn-cs"/>
          </a:endParaRPr>
        </a:p>
      </dgm:t>
    </dgm:pt>
    <dgm:pt modelId="{A857B75D-53CF-47C7-9810-FDCE7B04F99A}" type="parTrans" cxnId="{A8982F97-2224-4116-948D-4CF2A11F6FFC}">
      <dgm:prSet/>
      <dgm:spPr/>
      <dgm:t>
        <a:bodyPr/>
        <a:lstStyle/>
        <a:p>
          <a:endParaRPr lang="en-US"/>
        </a:p>
      </dgm:t>
    </dgm:pt>
    <dgm:pt modelId="{5033487A-BB06-4D80-9AFE-D33D2A33F2E7}" type="sibTrans" cxnId="{A8982F97-2224-4116-948D-4CF2A11F6FFC}">
      <dgm:prSet/>
      <dgm:spPr/>
      <dgm:t>
        <a:bodyPr/>
        <a:lstStyle/>
        <a:p>
          <a:endParaRPr lang="en-US"/>
        </a:p>
      </dgm:t>
    </dgm:pt>
    <dgm:pt modelId="{584368C8-4F12-4896-A63B-102D5FEE6218}">
      <dgm:prSet phldrT="[Text]" custT="1"/>
      <dgm:spPr>
        <a:xfrm>
          <a:off x="5510222" y="0"/>
          <a:ext cx="2621320" cy="2167466"/>
        </a:xfrm>
        <a:prstGeom prst="rect">
          <a:avLst/>
        </a:prstGeom>
        <a:noFill/>
        <a:ln>
          <a:noFill/>
        </a:ln>
        <a:effectLst/>
      </dgm:spPr>
      <dgm:t>
        <a:bodyPr/>
        <a:lstStyle/>
        <a:p>
          <a:r>
            <a:rPr lang="en-US" sz="1600" dirty="0" smtClean="0">
              <a:solidFill>
                <a:sysClr val="windowText" lastClr="000000"/>
              </a:solidFill>
              <a:latin typeface="Calibri" panose="020F0502020204030204"/>
              <a:ea typeface="+mn-ea"/>
              <a:cs typeface="+mn-cs"/>
            </a:rPr>
            <a:t>Convert Data To DataFrame</a:t>
          </a:r>
          <a:endParaRPr lang="en-US" sz="1600" dirty="0">
            <a:solidFill>
              <a:sysClr val="windowText" lastClr="000000"/>
            </a:solidFill>
            <a:latin typeface="Calibri" panose="020F0502020204030204"/>
            <a:ea typeface="+mn-ea"/>
            <a:cs typeface="+mn-cs"/>
          </a:endParaRPr>
        </a:p>
      </dgm:t>
    </dgm:pt>
    <dgm:pt modelId="{B7E642A1-CDE5-4037-8BDE-D1078526475F}" type="parTrans" cxnId="{A49BBCEC-5C30-4987-A845-312BCE672A52}">
      <dgm:prSet/>
      <dgm:spPr/>
      <dgm:t>
        <a:bodyPr/>
        <a:lstStyle/>
        <a:p>
          <a:endParaRPr lang="en-US"/>
        </a:p>
      </dgm:t>
    </dgm:pt>
    <dgm:pt modelId="{275072FF-4F47-41D1-BFC2-23550FD41CD3}" type="sibTrans" cxnId="{A49BBCEC-5C30-4987-A845-312BCE672A52}">
      <dgm:prSet/>
      <dgm:spPr/>
      <dgm:t>
        <a:bodyPr/>
        <a:lstStyle/>
        <a:p>
          <a:endParaRPr lang="en-US"/>
        </a:p>
      </dgm:t>
    </dgm:pt>
    <dgm:pt modelId="{278E0F5E-3376-4A66-8C56-8E6204907498}">
      <dgm:prSet phldrT="[Text]" custT="1"/>
      <dgm:spPr>
        <a:xfrm>
          <a:off x="8262608" y="3251200"/>
          <a:ext cx="2621320" cy="2167466"/>
        </a:xfrm>
        <a:prstGeom prst="rect">
          <a:avLst/>
        </a:prstGeom>
        <a:noFill/>
        <a:ln>
          <a:noFill/>
        </a:ln>
        <a:effectLst/>
      </dgm:spPr>
      <dgm:t>
        <a:bodyPr/>
        <a:lstStyle/>
        <a:p>
          <a:r>
            <a:rPr lang="en-US" sz="1600" dirty="0" smtClean="0">
              <a:solidFill>
                <a:sysClr val="windowText" lastClr="000000"/>
              </a:solidFill>
              <a:latin typeface="Calibri" panose="020F0502020204030204"/>
              <a:ea typeface="+mn-ea"/>
              <a:cs typeface="+mn-cs"/>
            </a:rPr>
            <a:t>Save  Data to CSV format</a:t>
          </a:r>
          <a:endParaRPr lang="en-US" sz="1600" dirty="0">
            <a:solidFill>
              <a:sysClr val="windowText" lastClr="000000"/>
            </a:solidFill>
            <a:latin typeface="Calibri" panose="020F0502020204030204"/>
            <a:ea typeface="+mn-ea"/>
            <a:cs typeface="+mn-cs"/>
          </a:endParaRPr>
        </a:p>
      </dgm:t>
    </dgm:pt>
    <dgm:pt modelId="{72CF1750-CC66-4D6C-9E57-53973787D6CE}" type="parTrans" cxnId="{2A1A4098-ABC6-4A60-A3FD-5E07D97F603D}">
      <dgm:prSet/>
      <dgm:spPr/>
      <dgm:t>
        <a:bodyPr/>
        <a:lstStyle/>
        <a:p>
          <a:endParaRPr lang="en-US"/>
        </a:p>
      </dgm:t>
    </dgm:pt>
    <dgm:pt modelId="{31344A9E-6528-4AA6-8610-F9F45F08DF74}" type="sibTrans" cxnId="{2A1A4098-ABC6-4A60-A3FD-5E07D97F603D}">
      <dgm:prSet/>
      <dgm:spPr/>
      <dgm:t>
        <a:bodyPr/>
        <a:lstStyle/>
        <a:p>
          <a:endParaRPr lang="en-US"/>
        </a:p>
      </dgm:t>
    </dgm:pt>
    <dgm:pt modelId="{BB4BE456-9F41-48A8-893D-8DCB62747D9D}" type="pres">
      <dgm:prSet presAssocID="{CBB05537-5E48-43B4-A94F-CDD352497DF1}" presName="Name0" presStyleCnt="0">
        <dgm:presLayoutVars>
          <dgm:dir/>
          <dgm:resizeHandles val="exact"/>
        </dgm:presLayoutVars>
      </dgm:prSet>
      <dgm:spPr/>
    </dgm:pt>
    <dgm:pt modelId="{2C3BB21B-5261-4524-BE51-C569EC87552F}" type="pres">
      <dgm:prSet presAssocID="{CBB05537-5E48-43B4-A94F-CDD352497DF1}" presName="arrow" presStyleLbl="bgShp" presStyleIdx="0" presStyleCnt="1"/>
      <dgm:spPr>
        <a:xfrm>
          <a:off x="0" y="1625600"/>
          <a:ext cx="12099310" cy="2167466"/>
        </a:xfrm>
        <a:prstGeom prst="notchedRightArrow">
          <a:avLst/>
        </a:prstGeom>
        <a:solidFill>
          <a:srgbClr val="ED7D31">
            <a:tint val="40000"/>
            <a:hueOff val="0"/>
            <a:satOff val="0"/>
            <a:lumOff val="0"/>
            <a:alphaOff val="0"/>
          </a:srgbClr>
        </a:solidFill>
        <a:ln>
          <a:noFill/>
        </a:ln>
        <a:effectLst/>
      </dgm:spPr>
      <dgm:t>
        <a:bodyPr/>
        <a:lstStyle/>
        <a:p>
          <a:endParaRPr lang="en-US"/>
        </a:p>
      </dgm:t>
    </dgm:pt>
    <dgm:pt modelId="{060D7755-961F-4E97-A885-AAFB0B48122B}" type="pres">
      <dgm:prSet presAssocID="{CBB05537-5E48-43B4-A94F-CDD352497DF1}" presName="points" presStyleCnt="0"/>
      <dgm:spPr/>
    </dgm:pt>
    <dgm:pt modelId="{A36380A9-BAFC-42DF-984E-AC12E890728C}" type="pres">
      <dgm:prSet presAssocID="{C6E8FC77-EE2E-4A9B-B073-E67545D94B1A}" presName="compositeA" presStyleCnt="0"/>
      <dgm:spPr/>
    </dgm:pt>
    <dgm:pt modelId="{796A6463-10E1-4AB1-B32C-BCB39CBA7709}" type="pres">
      <dgm:prSet presAssocID="{C6E8FC77-EE2E-4A9B-B073-E67545D94B1A}" presName="textA" presStyleLbl="revTx" presStyleIdx="0" presStyleCnt="4">
        <dgm:presLayoutVars>
          <dgm:bulletEnabled val="1"/>
        </dgm:presLayoutVars>
      </dgm:prSet>
      <dgm:spPr/>
      <dgm:t>
        <a:bodyPr/>
        <a:lstStyle/>
        <a:p>
          <a:endParaRPr lang="en-US"/>
        </a:p>
      </dgm:t>
    </dgm:pt>
    <dgm:pt modelId="{1C98D4B8-B608-452E-A4AA-56E4CE8DF0A3}" type="pres">
      <dgm:prSet presAssocID="{C6E8FC77-EE2E-4A9B-B073-E67545D94B1A}" presName="circleA" presStyleLbl="node1" presStyleIdx="0" presStyleCnt="4"/>
      <dgm:spPr>
        <a:xfrm>
          <a:off x="1045176" y="2438400"/>
          <a:ext cx="541866" cy="541866"/>
        </a:xfrm>
        <a:prstGeom prst="ellipse">
          <a:avLst/>
        </a:prstGeom>
        <a:gradFill rotWithShape="0">
          <a:gsLst>
            <a:gs pos="0">
              <a:srgbClr val="ED7D31">
                <a:shade val="80000"/>
                <a:hueOff val="0"/>
                <a:satOff val="0"/>
                <a:lumOff val="0"/>
                <a:alphaOff val="0"/>
                <a:satMod val="103000"/>
                <a:lumMod val="102000"/>
                <a:tint val="94000"/>
              </a:srgbClr>
            </a:gs>
            <a:gs pos="50000">
              <a:srgbClr val="ED7D31">
                <a:shade val="80000"/>
                <a:hueOff val="0"/>
                <a:satOff val="0"/>
                <a:lumOff val="0"/>
                <a:alphaOff val="0"/>
                <a:satMod val="110000"/>
                <a:lumMod val="100000"/>
                <a:shade val="100000"/>
              </a:srgbClr>
            </a:gs>
            <a:gs pos="100000">
              <a:srgbClr val="ED7D31">
                <a:shade val="80000"/>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pt>
    <dgm:pt modelId="{2C094D6B-B0DD-4E6E-9D8D-4F1BE923583D}" type="pres">
      <dgm:prSet presAssocID="{C6E8FC77-EE2E-4A9B-B073-E67545D94B1A}" presName="spaceA" presStyleCnt="0"/>
      <dgm:spPr/>
    </dgm:pt>
    <dgm:pt modelId="{00B97117-799D-4C76-BF00-C9875D7BBC25}" type="pres">
      <dgm:prSet presAssocID="{F0E226E0-BD69-4DC2-BBCE-1C8DFF6CB579}" presName="space" presStyleCnt="0"/>
      <dgm:spPr/>
    </dgm:pt>
    <dgm:pt modelId="{46FE1902-2959-4738-B282-FC635C8B0F33}" type="pres">
      <dgm:prSet presAssocID="{893C4189-C01D-4002-A72F-1F50F9179B87}" presName="compositeB" presStyleCnt="0"/>
      <dgm:spPr/>
    </dgm:pt>
    <dgm:pt modelId="{8DFD330E-6137-4385-AA6F-F1943D593055}" type="pres">
      <dgm:prSet presAssocID="{893C4189-C01D-4002-A72F-1F50F9179B87}" presName="textB" presStyleLbl="revTx" presStyleIdx="1" presStyleCnt="4">
        <dgm:presLayoutVars>
          <dgm:bulletEnabled val="1"/>
        </dgm:presLayoutVars>
      </dgm:prSet>
      <dgm:spPr/>
      <dgm:t>
        <a:bodyPr/>
        <a:lstStyle/>
        <a:p>
          <a:endParaRPr lang="en-US"/>
        </a:p>
      </dgm:t>
    </dgm:pt>
    <dgm:pt modelId="{0A45BB6A-3FFB-43FD-85B4-5EAF611CA0D4}" type="pres">
      <dgm:prSet presAssocID="{893C4189-C01D-4002-A72F-1F50F9179B87}" presName="circleB" presStyleLbl="node1" presStyleIdx="1" presStyleCnt="4"/>
      <dgm:spPr>
        <a:xfrm>
          <a:off x="3797563" y="2438400"/>
          <a:ext cx="541866" cy="541866"/>
        </a:xfrm>
        <a:prstGeom prst="ellipse">
          <a:avLst/>
        </a:prstGeom>
        <a:gradFill rotWithShape="0">
          <a:gsLst>
            <a:gs pos="0">
              <a:srgbClr val="ED7D31">
                <a:shade val="80000"/>
                <a:hueOff val="-160472"/>
                <a:satOff val="3389"/>
                <a:lumOff val="9027"/>
                <a:alphaOff val="0"/>
                <a:satMod val="103000"/>
                <a:lumMod val="102000"/>
                <a:tint val="94000"/>
              </a:srgbClr>
            </a:gs>
            <a:gs pos="50000">
              <a:srgbClr val="ED7D31">
                <a:shade val="80000"/>
                <a:hueOff val="-160472"/>
                <a:satOff val="3389"/>
                <a:lumOff val="9027"/>
                <a:alphaOff val="0"/>
                <a:satMod val="110000"/>
                <a:lumMod val="100000"/>
                <a:shade val="100000"/>
              </a:srgbClr>
            </a:gs>
            <a:gs pos="100000">
              <a:srgbClr val="ED7D31">
                <a:shade val="80000"/>
                <a:hueOff val="-160472"/>
                <a:satOff val="3389"/>
                <a:lumOff val="9027"/>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pt>
    <dgm:pt modelId="{B0C80B34-759C-4280-BD5C-BE627B815BAE}" type="pres">
      <dgm:prSet presAssocID="{893C4189-C01D-4002-A72F-1F50F9179B87}" presName="spaceB" presStyleCnt="0"/>
      <dgm:spPr/>
    </dgm:pt>
    <dgm:pt modelId="{9068B141-FC59-428B-B4CC-1A57CD0FF8CD}" type="pres">
      <dgm:prSet presAssocID="{5033487A-BB06-4D80-9AFE-D33D2A33F2E7}" presName="space" presStyleCnt="0"/>
      <dgm:spPr/>
    </dgm:pt>
    <dgm:pt modelId="{B59655A9-0308-487B-A9ED-39367E829C8C}" type="pres">
      <dgm:prSet presAssocID="{584368C8-4F12-4896-A63B-102D5FEE6218}" presName="compositeA" presStyleCnt="0"/>
      <dgm:spPr/>
    </dgm:pt>
    <dgm:pt modelId="{C3E24470-DF92-45A4-A02A-60903E8C4166}" type="pres">
      <dgm:prSet presAssocID="{584368C8-4F12-4896-A63B-102D5FEE6218}" presName="textA" presStyleLbl="revTx" presStyleIdx="2" presStyleCnt="4">
        <dgm:presLayoutVars>
          <dgm:bulletEnabled val="1"/>
        </dgm:presLayoutVars>
      </dgm:prSet>
      <dgm:spPr/>
      <dgm:t>
        <a:bodyPr/>
        <a:lstStyle/>
        <a:p>
          <a:endParaRPr lang="en-US"/>
        </a:p>
      </dgm:t>
    </dgm:pt>
    <dgm:pt modelId="{AD6CA4A3-1020-4427-B7AB-90DE7C60AC05}" type="pres">
      <dgm:prSet presAssocID="{584368C8-4F12-4896-A63B-102D5FEE6218}" presName="circleA" presStyleLbl="node1" presStyleIdx="2" presStyleCnt="4"/>
      <dgm:spPr>
        <a:xfrm>
          <a:off x="6549949" y="2438400"/>
          <a:ext cx="541866" cy="541866"/>
        </a:xfrm>
        <a:prstGeom prst="ellipse">
          <a:avLst/>
        </a:prstGeom>
        <a:gradFill rotWithShape="0">
          <a:gsLst>
            <a:gs pos="0">
              <a:srgbClr val="ED7D31">
                <a:shade val="80000"/>
                <a:hueOff val="-320943"/>
                <a:satOff val="6777"/>
                <a:lumOff val="18054"/>
                <a:alphaOff val="0"/>
                <a:satMod val="103000"/>
                <a:lumMod val="102000"/>
                <a:tint val="94000"/>
              </a:srgbClr>
            </a:gs>
            <a:gs pos="50000">
              <a:srgbClr val="ED7D31">
                <a:shade val="80000"/>
                <a:hueOff val="-320943"/>
                <a:satOff val="6777"/>
                <a:lumOff val="18054"/>
                <a:alphaOff val="0"/>
                <a:satMod val="110000"/>
                <a:lumMod val="100000"/>
                <a:shade val="100000"/>
              </a:srgbClr>
            </a:gs>
            <a:gs pos="100000">
              <a:srgbClr val="ED7D31">
                <a:shade val="80000"/>
                <a:hueOff val="-320943"/>
                <a:satOff val="6777"/>
                <a:lumOff val="18054"/>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pt>
    <dgm:pt modelId="{B122880E-42FE-45E0-8E7E-91A7026CB51D}" type="pres">
      <dgm:prSet presAssocID="{584368C8-4F12-4896-A63B-102D5FEE6218}" presName="spaceA" presStyleCnt="0"/>
      <dgm:spPr/>
    </dgm:pt>
    <dgm:pt modelId="{5BF8DF30-E2C1-45EA-BAC0-45D91C0C78D1}" type="pres">
      <dgm:prSet presAssocID="{275072FF-4F47-41D1-BFC2-23550FD41CD3}" presName="space" presStyleCnt="0"/>
      <dgm:spPr/>
    </dgm:pt>
    <dgm:pt modelId="{68CBFAA7-29F4-49B6-9C92-C92BEDC6E9D4}" type="pres">
      <dgm:prSet presAssocID="{278E0F5E-3376-4A66-8C56-8E6204907498}" presName="compositeB" presStyleCnt="0"/>
      <dgm:spPr/>
    </dgm:pt>
    <dgm:pt modelId="{6CB3CD32-25C4-4778-AE57-FFCDC5D39D28}" type="pres">
      <dgm:prSet presAssocID="{278E0F5E-3376-4A66-8C56-8E6204907498}" presName="textB" presStyleLbl="revTx" presStyleIdx="3" presStyleCnt="4">
        <dgm:presLayoutVars>
          <dgm:bulletEnabled val="1"/>
        </dgm:presLayoutVars>
      </dgm:prSet>
      <dgm:spPr/>
      <dgm:t>
        <a:bodyPr/>
        <a:lstStyle/>
        <a:p>
          <a:endParaRPr lang="en-US"/>
        </a:p>
      </dgm:t>
    </dgm:pt>
    <dgm:pt modelId="{ABFEB40F-8993-4915-B1FC-575187C17AD4}" type="pres">
      <dgm:prSet presAssocID="{278E0F5E-3376-4A66-8C56-8E6204907498}" presName="circleB" presStyleLbl="node1" presStyleIdx="3" presStyleCnt="4"/>
      <dgm:spPr>
        <a:xfrm>
          <a:off x="9302335" y="2438400"/>
          <a:ext cx="541866" cy="541866"/>
        </a:xfrm>
        <a:prstGeom prst="ellipse">
          <a:avLst/>
        </a:prstGeom>
        <a:gradFill rotWithShape="0">
          <a:gsLst>
            <a:gs pos="0">
              <a:srgbClr val="ED7D31">
                <a:shade val="80000"/>
                <a:hueOff val="-481415"/>
                <a:satOff val="10166"/>
                <a:lumOff val="27081"/>
                <a:alphaOff val="0"/>
                <a:satMod val="103000"/>
                <a:lumMod val="102000"/>
                <a:tint val="94000"/>
              </a:srgbClr>
            </a:gs>
            <a:gs pos="50000">
              <a:srgbClr val="ED7D31">
                <a:shade val="80000"/>
                <a:hueOff val="-481415"/>
                <a:satOff val="10166"/>
                <a:lumOff val="27081"/>
                <a:alphaOff val="0"/>
                <a:satMod val="110000"/>
                <a:lumMod val="100000"/>
                <a:shade val="100000"/>
              </a:srgbClr>
            </a:gs>
            <a:gs pos="100000">
              <a:srgbClr val="ED7D31">
                <a:shade val="80000"/>
                <a:hueOff val="-481415"/>
                <a:satOff val="10166"/>
                <a:lumOff val="27081"/>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gm:spPr>
    </dgm:pt>
    <dgm:pt modelId="{DE5568FB-4B8A-43F8-A816-68010D484F68}" type="pres">
      <dgm:prSet presAssocID="{278E0F5E-3376-4A66-8C56-8E6204907498}" presName="spaceB" presStyleCnt="0"/>
      <dgm:spPr/>
    </dgm:pt>
  </dgm:ptLst>
  <dgm:cxnLst>
    <dgm:cxn modelId="{1A104068-5897-48BA-8B1E-B49CD547515B}" type="presOf" srcId="{C6E8FC77-EE2E-4A9B-B073-E67545D94B1A}" destId="{796A6463-10E1-4AB1-B32C-BCB39CBA7709}" srcOrd="0" destOrd="0" presId="urn:microsoft.com/office/officeart/2005/8/layout/hProcess11"/>
    <dgm:cxn modelId="{3426F195-2A2F-4D62-B37A-969D08FB139D}" srcId="{CBB05537-5E48-43B4-A94F-CDD352497DF1}" destId="{C6E8FC77-EE2E-4A9B-B073-E67545D94B1A}" srcOrd="0" destOrd="0" parTransId="{E713111C-F5C0-42C0-8D88-DBE97941C901}" sibTransId="{F0E226E0-BD69-4DC2-BBCE-1C8DFF6CB579}"/>
    <dgm:cxn modelId="{92FF8EB4-D633-4A70-B8DC-18AE5E726D56}" type="presOf" srcId="{584368C8-4F12-4896-A63B-102D5FEE6218}" destId="{C3E24470-DF92-45A4-A02A-60903E8C4166}" srcOrd="0" destOrd="0" presId="urn:microsoft.com/office/officeart/2005/8/layout/hProcess11"/>
    <dgm:cxn modelId="{2A1A4098-ABC6-4A60-A3FD-5E07D97F603D}" srcId="{CBB05537-5E48-43B4-A94F-CDD352497DF1}" destId="{278E0F5E-3376-4A66-8C56-8E6204907498}" srcOrd="3" destOrd="0" parTransId="{72CF1750-CC66-4D6C-9E57-53973787D6CE}" sibTransId="{31344A9E-6528-4AA6-8610-F9F45F08DF74}"/>
    <dgm:cxn modelId="{A8982F97-2224-4116-948D-4CF2A11F6FFC}" srcId="{CBB05537-5E48-43B4-A94F-CDD352497DF1}" destId="{893C4189-C01D-4002-A72F-1F50F9179B87}" srcOrd="1" destOrd="0" parTransId="{A857B75D-53CF-47C7-9810-FDCE7B04F99A}" sibTransId="{5033487A-BB06-4D80-9AFE-D33D2A33F2E7}"/>
    <dgm:cxn modelId="{2372AF0F-88A3-4800-BEFC-707D8EECCE99}" type="presOf" srcId="{CBB05537-5E48-43B4-A94F-CDD352497DF1}" destId="{BB4BE456-9F41-48A8-893D-8DCB62747D9D}" srcOrd="0" destOrd="0" presId="urn:microsoft.com/office/officeart/2005/8/layout/hProcess11"/>
    <dgm:cxn modelId="{4EE1FF4D-BF24-45C4-9D45-F6DDC6A61ACD}" type="presOf" srcId="{893C4189-C01D-4002-A72F-1F50F9179B87}" destId="{8DFD330E-6137-4385-AA6F-F1943D593055}" srcOrd="0" destOrd="0" presId="urn:microsoft.com/office/officeart/2005/8/layout/hProcess11"/>
    <dgm:cxn modelId="{A49BBCEC-5C30-4987-A845-312BCE672A52}" srcId="{CBB05537-5E48-43B4-A94F-CDD352497DF1}" destId="{584368C8-4F12-4896-A63B-102D5FEE6218}" srcOrd="2" destOrd="0" parTransId="{B7E642A1-CDE5-4037-8BDE-D1078526475F}" sibTransId="{275072FF-4F47-41D1-BFC2-23550FD41CD3}"/>
    <dgm:cxn modelId="{79DE5ED5-F5A4-4E15-A222-EF6331A2AC4B}" type="presOf" srcId="{278E0F5E-3376-4A66-8C56-8E6204907498}" destId="{6CB3CD32-25C4-4778-AE57-FFCDC5D39D28}" srcOrd="0" destOrd="0" presId="urn:microsoft.com/office/officeart/2005/8/layout/hProcess11"/>
    <dgm:cxn modelId="{FE7ABC2B-5C02-4181-9D0B-E85E1D65072B}" type="presParOf" srcId="{BB4BE456-9F41-48A8-893D-8DCB62747D9D}" destId="{2C3BB21B-5261-4524-BE51-C569EC87552F}" srcOrd="0" destOrd="0" presId="urn:microsoft.com/office/officeart/2005/8/layout/hProcess11"/>
    <dgm:cxn modelId="{5D02E035-779C-4F7D-8D0E-2E50978CBB33}" type="presParOf" srcId="{BB4BE456-9F41-48A8-893D-8DCB62747D9D}" destId="{060D7755-961F-4E97-A885-AAFB0B48122B}" srcOrd="1" destOrd="0" presId="urn:microsoft.com/office/officeart/2005/8/layout/hProcess11"/>
    <dgm:cxn modelId="{BF3728C4-2B08-4336-AE2D-7B795041C79F}" type="presParOf" srcId="{060D7755-961F-4E97-A885-AAFB0B48122B}" destId="{A36380A9-BAFC-42DF-984E-AC12E890728C}" srcOrd="0" destOrd="0" presId="urn:microsoft.com/office/officeart/2005/8/layout/hProcess11"/>
    <dgm:cxn modelId="{9F121A1C-A8C1-466F-ACDF-B9703950CCAE}" type="presParOf" srcId="{A36380A9-BAFC-42DF-984E-AC12E890728C}" destId="{796A6463-10E1-4AB1-B32C-BCB39CBA7709}" srcOrd="0" destOrd="0" presId="urn:microsoft.com/office/officeart/2005/8/layout/hProcess11"/>
    <dgm:cxn modelId="{2F90ECD4-1B8E-4481-9C4F-48E3ADF0ADB4}" type="presParOf" srcId="{A36380A9-BAFC-42DF-984E-AC12E890728C}" destId="{1C98D4B8-B608-452E-A4AA-56E4CE8DF0A3}" srcOrd="1" destOrd="0" presId="urn:microsoft.com/office/officeart/2005/8/layout/hProcess11"/>
    <dgm:cxn modelId="{4B637A3F-028A-44CF-BE90-81BAF9688DDA}" type="presParOf" srcId="{A36380A9-BAFC-42DF-984E-AC12E890728C}" destId="{2C094D6B-B0DD-4E6E-9D8D-4F1BE923583D}" srcOrd="2" destOrd="0" presId="urn:microsoft.com/office/officeart/2005/8/layout/hProcess11"/>
    <dgm:cxn modelId="{1C76E584-778A-4FBD-8ACD-DDD2D567D1D2}" type="presParOf" srcId="{060D7755-961F-4E97-A885-AAFB0B48122B}" destId="{00B97117-799D-4C76-BF00-C9875D7BBC25}" srcOrd="1" destOrd="0" presId="urn:microsoft.com/office/officeart/2005/8/layout/hProcess11"/>
    <dgm:cxn modelId="{5F55A118-D377-46C4-8DED-37D2E94CBB4A}" type="presParOf" srcId="{060D7755-961F-4E97-A885-AAFB0B48122B}" destId="{46FE1902-2959-4738-B282-FC635C8B0F33}" srcOrd="2" destOrd="0" presId="urn:microsoft.com/office/officeart/2005/8/layout/hProcess11"/>
    <dgm:cxn modelId="{9D1BD164-BD81-4BAB-8B08-D751FA597F5E}" type="presParOf" srcId="{46FE1902-2959-4738-B282-FC635C8B0F33}" destId="{8DFD330E-6137-4385-AA6F-F1943D593055}" srcOrd="0" destOrd="0" presId="urn:microsoft.com/office/officeart/2005/8/layout/hProcess11"/>
    <dgm:cxn modelId="{4F05340B-B853-4270-9AC9-1FB1D4924199}" type="presParOf" srcId="{46FE1902-2959-4738-B282-FC635C8B0F33}" destId="{0A45BB6A-3FFB-43FD-85B4-5EAF611CA0D4}" srcOrd="1" destOrd="0" presId="urn:microsoft.com/office/officeart/2005/8/layout/hProcess11"/>
    <dgm:cxn modelId="{B8FCD2B8-7FD2-4F77-AD8E-FE2FD0C6B5EA}" type="presParOf" srcId="{46FE1902-2959-4738-B282-FC635C8B0F33}" destId="{B0C80B34-759C-4280-BD5C-BE627B815BAE}" srcOrd="2" destOrd="0" presId="urn:microsoft.com/office/officeart/2005/8/layout/hProcess11"/>
    <dgm:cxn modelId="{55632F2B-8042-40DF-AB3C-12380F0A264C}" type="presParOf" srcId="{060D7755-961F-4E97-A885-AAFB0B48122B}" destId="{9068B141-FC59-428B-B4CC-1A57CD0FF8CD}" srcOrd="3" destOrd="0" presId="urn:microsoft.com/office/officeart/2005/8/layout/hProcess11"/>
    <dgm:cxn modelId="{F48BFC95-F37D-47C6-A82F-A66D905DB1A4}" type="presParOf" srcId="{060D7755-961F-4E97-A885-AAFB0B48122B}" destId="{B59655A9-0308-487B-A9ED-39367E829C8C}" srcOrd="4" destOrd="0" presId="urn:microsoft.com/office/officeart/2005/8/layout/hProcess11"/>
    <dgm:cxn modelId="{9644B306-30EB-4AA2-B3F7-854D22E69E0C}" type="presParOf" srcId="{B59655A9-0308-487B-A9ED-39367E829C8C}" destId="{C3E24470-DF92-45A4-A02A-60903E8C4166}" srcOrd="0" destOrd="0" presId="urn:microsoft.com/office/officeart/2005/8/layout/hProcess11"/>
    <dgm:cxn modelId="{5798CAE5-F9CD-4B50-BE9B-8A3B2D497D25}" type="presParOf" srcId="{B59655A9-0308-487B-A9ED-39367E829C8C}" destId="{AD6CA4A3-1020-4427-B7AB-90DE7C60AC05}" srcOrd="1" destOrd="0" presId="urn:microsoft.com/office/officeart/2005/8/layout/hProcess11"/>
    <dgm:cxn modelId="{6D179832-7D4B-4408-AB8C-DF75C8E99265}" type="presParOf" srcId="{B59655A9-0308-487B-A9ED-39367E829C8C}" destId="{B122880E-42FE-45E0-8E7E-91A7026CB51D}" srcOrd="2" destOrd="0" presId="urn:microsoft.com/office/officeart/2005/8/layout/hProcess11"/>
    <dgm:cxn modelId="{6145B4E0-8F67-4113-8FAE-09012FAAE72E}" type="presParOf" srcId="{060D7755-961F-4E97-A885-AAFB0B48122B}" destId="{5BF8DF30-E2C1-45EA-BAC0-45D91C0C78D1}" srcOrd="5" destOrd="0" presId="urn:microsoft.com/office/officeart/2005/8/layout/hProcess11"/>
    <dgm:cxn modelId="{BA702262-51C1-408C-85B8-43D0C68D6461}" type="presParOf" srcId="{060D7755-961F-4E97-A885-AAFB0B48122B}" destId="{68CBFAA7-29F4-49B6-9C92-C92BEDC6E9D4}" srcOrd="6" destOrd="0" presId="urn:microsoft.com/office/officeart/2005/8/layout/hProcess11"/>
    <dgm:cxn modelId="{852330DB-24A0-434C-99CD-1D56E343DC83}" type="presParOf" srcId="{68CBFAA7-29F4-49B6-9C92-C92BEDC6E9D4}" destId="{6CB3CD32-25C4-4778-AE57-FFCDC5D39D28}" srcOrd="0" destOrd="0" presId="urn:microsoft.com/office/officeart/2005/8/layout/hProcess11"/>
    <dgm:cxn modelId="{1F4E30C3-E106-4322-9C52-5C3C005DB045}" type="presParOf" srcId="{68CBFAA7-29F4-49B6-9C92-C92BEDC6E9D4}" destId="{ABFEB40F-8993-4915-B1FC-575187C17AD4}" srcOrd="1" destOrd="0" presId="urn:microsoft.com/office/officeart/2005/8/layout/hProcess11"/>
    <dgm:cxn modelId="{22F12DA8-3D43-4376-ABA7-817DB0868E72}" type="presParOf" srcId="{68CBFAA7-29F4-49B6-9C92-C92BEDC6E9D4}" destId="{DE5568FB-4B8A-43F8-A816-68010D484F68}" srcOrd="2" destOrd="0" presId="urn:microsoft.com/office/officeart/2005/8/layout/hProcess1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009DEA8-A9EB-469C-9D16-8B3A9E4AB040}" type="doc">
      <dgm:prSet loTypeId="urn:microsoft.com/office/officeart/2005/8/layout/chevron1" loCatId="process" qsTypeId="urn:microsoft.com/office/officeart/2005/8/quickstyle/3d3" qsCatId="3D" csTypeId="urn:microsoft.com/office/officeart/2005/8/colors/accent2_2" csCatId="accent2" phldr="1"/>
      <dgm:spPr/>
    </dgm:pt>
    <dgm:pt modelId="{6D7BC146-91BB-4923-BF31-EA9254D111C9}">
      <dgm:prSet phldrT="[Text]"/>
      <dgm:spPr/>
      <dgm:t>
        <a:bodyPr/>
        <a:lstStyle/>
        <a:p>
          <a:r>
            <a:rPr lang="en-US" dirty="0" smtClean="0">
              <a:solidFill>
                <a:schemeClr val="tx1"/>
              </a:solidFill>
            </a:rPr>
            <a:t>Get Number Of Launch for each Launch Site</a:t>
          </a:r>
          <a:endParaRPr lang="en-US" dirty="0">
            <a:solidFill>
              <a:schemeClr val="tx1"/>
            </a:solidFill>
          </a:endParaRPr>
        </a:p>
      </dgm:t>
    </dgm:pt>
    <dgm:pt modelId="{708AD1D5-A80F-48AA-93A0-0E2B001CDC7E}" type="parTrans" cxnId="{394637EE-700D-49ED-8B4D-272DFE14A654}">
      <dgm:prSet/>
      <dgm:spPr/>
      <dgm:t>
        <a:bodyPr/>
        <a:lstStyle/>
        <a:p>
          <a:endParaRPr lang="en-US"/>
        </a:p>
      </dgm:t>
    </dgm:pt>
    <dgm:pt modelId="{FD0D8CAA-758F-4FE8-8D7D-34AB491AB433}" type="sibTrans" cxnId="{394637EE-700D-49ED-8B4D-272DFE14A654}">
      <dgm:prSet/>
      <dgm:spPr/>
      <dgm:t>
        <a:bodyPr/>
        <a:lstStyle/>
        <a:p>
          <a:endParaRPr lang="en-US"/>
        </a:p>
      </dgm:t>
    </dgm:pt>
    <dgm:pt modelId="{021E4F8B-582C-4E69-8586-577D40F057C4}">
      <dgm:prSet phldrT="[Text]"/>
      <dgm:spPr/>
      <dgm:t>
        <a:bodyPr/>
        <a:lstStyle/>
        <a:p>
          <a:r>
            <a:rPr lang="en-US" dirty="0" smtClean="0">
              <a:solidFill>
                <a:schemeClr val="tx1"/>
              </a:solidFill>
            </a:rPr>
            <a:t>Get Number of Occurrence of Each Orbit</a:t>
          </a:r>
          <a:endParaRPr lang="en-US" dirty="0">
            <a:solidFill>
              <a:schemeClr val="tx1"/>
            </a:solidFill>
          </a:endParaRPr>
        </a:p>
      </dgm:t>
    </dgm:pt>
    <dgm:pt modelId="{C4751A33-F647-4471-9F21-E0D053C58B04}" type="parTrans" cxnId="{F1E22FFB-9361-4DBB-9940-E0A5C00D1904}">
      <dgm:prSet/>
      <dgm:spPr/>
      <dgm:t>
        <a:bodyPr/>
        <a:lstStyle/>
        <a:p>
          <a:endParaRPr lang="en-US"/>
        </a:p>
      </dgm:t>
    </dgm:pt>
    <dgm:pt modelId="{B1FCBA9F-DCBC-4270-901E-F737261F5B4B}" type="sibTrans" cxnId="{F1E22FFB-9361-4DBB-9940-E0A5C00D1904}">
      <dgm:prSet/>
      <dgm:spPr/>
      <dgm:t>
        <a:bodyPr/>
        <a:lstStyle/>
        <a:p>
          <a:endParaRPr lang="en-US"/>
        </a:p>
      </dgm:t>
    </dgm:pt>
    <dgm:pt modelId="{CD65B47E-3562-4967-9B94-2632E8D65DE5}">
      <dgm:prSet phldrT="[Text]"/>
      <dgm:spPr/>
      <dgm:t>
        <a:bodyPr/>
        <a:lstStyle/>
        <a:p>
          <a:r>
            <a:rPr lang="en-US" dirty="0" smtClean="0">
              <a:solidFill>
                <a:schemeClr val="tx1"/>
              </a:solidFill>
            </a:rPr>
            <a:t>Get Occurrence Of Mission Outcome</a:t>
          </a:r>
          <a:endParaRPr lang="en-US" dirty="0">
            <a:solidFill>
              <a:schemeClr val="tx1"/>
            </a:solidFill>
          </a:endParaRPr>
        </a:p>
      </dgm:t>
    </dgm:pt>
    <dgm:pt modelId="{DA87557B-C695-4F91-B31E-C428F93DE123}" type="parTrans" cxnId="{99F868A6-6BB1-49C5-8BC3-753784DD319C}">
      <dgm:prSet/>
      <dgm:spPr/>
      <dgm:t>
        <a:bodyPr/>
        <a:lstStyle/>
        <a:p>
          <a:endParaRPr lang="en-US"/>
        </a:p>
      </dgm:t>
    </dgm:pt>
    <dgm:pt modelId="{06059212-B5D5-4B3D-B771-5AFBC4308D1C}" type="sibTrans" cxnId="{99F868A6-6BB1-49C5-8BC3-753784DD319C}">
      <dgm:prSet/>
      <dgm:spPr/>
      <dgm:t>
        <a:bodyPr/>
        <a:lstStyle/>
        <a:p>
          <a:endParaRPr lang="en-US"/>
        </a:p>
      </dgm:t>
    </dgm:pt>
    <dgm:pt modelId="{B6C192AC-BF6D-4CCC-9F05-5114DB85A85D}">
      <dgm:prSet phldrT="[Text]"/>
      <dgm:spPr/>
      <dgm:t>
        <a:bodyPr/>
        <a:lstStyle/>
        <a:p>
          <a:r>
            <a:rPr lang="en-US" dirty="0" smtClean="0">
              <a:solidFill>
                <a:schemeClr val="tx1"/>
              </a:solidFill>
            </a:rPr>
            <a:t>Create and Label Outcome Column</a:t>
          </a:r>
          <a:endParaRPr lang="en-US" dirty="0">
            <a:solidFill>
              <a:schemeClr val="tx1"/>
            </a:solidFill>
          </a:endParaRPr>
        </a:p>
      </dgm:t>
    </dgm:pt>
    <dgm:pt modelId="{E560AC76-FFA1-479C-B62E-BA39F35E6E84}" type="parTrans" cxnId="{A749E34A-5B2B-42B0-A739-C92CAD9CCE24}">
      <dgm:prSet/>
      <dgm:spPr/>
      <dgm:t>
        <a:bodyPr/>
        <a:lstStyle/>
        <a:p>
          <a:endParaRPr lang="en-US"/>
        </a:p>
      </dgm:t>
    </dgm:pt>
    <dgm:pt modelId="{C8942D17-0C2E-4D9B-BD5F-C8B57A571FC3}" type="sibTrans" cxnId="{A749E34A-5B2B-42B0-A739-C92CAD9CCE24}">
      <dgm:prSet/>
      <dgm:spPr/>
      <dgm:t>
        <a:bodyPr/>
        <a:lstStyle/>
        <a:p>
          <a:endParaRPr lang="en-US"/>
        </a:p>
      </dgm:t>
    </dgm:pt>
    <dgm:pt modelId="{87721AED-DFB8-4082-A140-CEC77F66B760}">
      <dgm:prSet phldrT="[Text]"/>
      <dgm:spPr/>
      <dgm:t>
        <a:bodyPr/>
        <a:lstStyle/>
        <a:p>
          <a:r>
            <a:rPr lang="en-US" dirty="0" smtClean="0">
              <a:solidFill>
                <a:schemeClr val="tx1"/>
              </a:solidFill>
            </a:rPr>
            <a:t>Save Dataset in A CSV file</a:t>
          </a:r>
          <a:endParaRPr lang="en-US" dirty="0">
            <a:solidFill>
              <a:schemeClr val="tx1"/>
            </a:solidFill>
          </a:endParaRPr>
        </a:p>
      </dgm:t>
    </dgm:pt>
    <dgm:pt modelId="{53802D51-2223-474F-9790-9E7B642BE292}" type="parTrans" cxnId="{6360E9BB-6945-4D97-BF96-FCF007D1FABD}">
      <dgm:prSet/>
      <dgm:spPr/>
      <dgm:t>
        <a:bodyPr/>
        <a:lstStyle/>
        <a:p>
          <a:endParaRPr lang="en-US"/>
        </a:p>
      </dgm:t>
    </dgm:pt>
    <dgm:pt modelId="{9ABD5244-314D-4A1B-8919-08ED44477DB6}" type="sibTrans" cxnId="{6360E9BB-6945-4D97-BF96-FCF007D1FABD}">
      <dgm:prSet/>
      <dgm:spPr/>
      <dgm:t>
        <a:bodyPr/>
        <a:lstStyle/>
        <a:p>
          <a:endParaRPr lang="en-US"/>
        </a:p>
      </dgm:t>
    </dgm:pt>
    <dgm:pt modelId="{1D47B7F5-AE5C-4F83-A339-9397B4AF9EEE}" type="pres">
      <dgm:prSet presAssocID="{F009DEA8-A9EB-469C-9D16-8B3A9E4AB040}" presName="Name0" presStyleCnt="0">
        <dgm:presLayoutVars>
          <dgm:dir/>
          <dgm:animLvl val="lvl"/>
          <dgm:resizeHandles val="exact"/>
        </dgm:presLayoutVars>
      </dgm:prSet>
      <dgm:spPr/>
    </dgm:pt>
    <dgm:pt modelId="{8B0958AE-13F1-494E-A162-72C3FF3254E0}" type="pres">
      <dgm:prSet presAssocID="{6D7BC146-91BB-4923-BF31-EA9254D111C9}" presName="parTxOnly" presStyleLbl="node1" presStyleIdx="0" presStyleCnt="5">
        <dgm:presLayoutVars>
          <dgm:chMax val="0"/>
          <dgm:chPref val="0"/>
          <dgm:bulletEnabled val="1"/>
        </dgm:presLayoutVars>
      </dgm:prSet>
      <dgm:spPr/>
      <dgm:t>
        <a:bodyPr/>
        <a:lstStyle/>
        <a:p>
          <a:endParaRPr lang="en-US"/>
        </a:p>
      </dgm:t>
    </dgm:pt>
    <dgm:pt modelId="{DF785ED8-99B3-4AF5-A1B6-A86EC85D58AC}" type="pres">
      <dgm:prSet presAssocID="{FD0D8CAA-758F-4FE8-8D7D-34AB491AB433}" presName="parTxOnlySpace" presStyleCnt="0"/>
      <dgm:spPr/>
    </dgm:pt>
    <dgm:pt modelId="{6D165617-8EE6-4C3B-8226-50821D2EF395}" type="pres">
      <dgm:prSet presAssocID="{021E4F8B-582C-4E69-8586-577D40F057C4}" presName="parTxOnly" presStyleLbl="node1" presStyleIdx="1" presStyleCnt="5">
        <dgm:presLayoutVars>
          <dgm:chMax val="0"/>
          <dgm:chPref val="0"/>
          <dgm:bulletEnabled val="1"/>
        </dgm:presLayoutVars>
      </dgm:prSet>
      <dgm:spPr/>
      <dgm:t>
        <a:bodyPr/>
        <a:lstStyle/>
        <a:p>
          <a:endParaRPr lang="en-US"/>
        </a:p>
      </dgm:t>
    </dgm:pt>
    <dgm:pt modelId="{F86AE6D3-A218-4CEF-BF72-FCB34A1BD437}" type="pres">
      <dgm:prSet presAssocID="{B1FCBA9F-DCBC-4270-901E-F737261F5B4B}" presName="parTxOnlySpace" presStyleCnt="0"/>
      <dgm:spPr/>
    </dgm:pt>
    <dgm:pt modelId="{B27AAC45-7D25-4F01-A6D6-81A3311A1790}" type="pres">
      <dgm:prSet presAssocID="{CD65B47E-3562-4967-9B94-2632E8D65DE5}" presName="parTxOnly" presStyleLbl="node1" presStyleIdx="2" presStyleCnt="5">
        <dgm:presLayoutVars>
          <dgm:chMax val="0"/>
          <dgm:chPref val="0"/>
          <dgm:bulletEnabled val="1"/>
        </dgm:presLayoutVars>
      </dgm:prSet>
      <dgm:spPr/>
      <dgm:t>
        <a:bodyPr/>
        <a:lstStyle/>
        <a:p>
          <a:endParaRPr lang="en-US"/>
        </a:p>
      </dgm:t>
    </dgm:pt>
    <dgm:pt modelId="{2DA6FB66-FAD3-4432-BE1B-9B20C615B4B7}" type="pres">
      <dgm:prSet presAssocID="{06059212-B5D5-4B3D-B771-5AFBC4308D1C}" presName="parTxOnlySpace" presStyleCnt="0"/>
      <dgm:spPr/>
    </dgm:pt>
    <dgm:pt modelId="{5C5F28EF-4AE8-4434-91BF-E9008172544F}" type="pres">
      <dgm:prSet presAssocID="{B6C192AC-BF6D-4CCC-9F05-5114DB85A85D}" presName="parTxOnly" presStyleLbl="node1" presStyleIdx="3" presStyleCnt="5">
        <dgm:presLayoutVars>
          <dgm:chMax val="0"/>
          <dgm:chPref val="0"/>
          <dgm:bulletEnabled val="1"/>
        </dgm:presLayoutVars>
      </dgm:prSet>
      <dgm:spPr/>
      <dgm:t>
        <a:bodyPr/>
        <a:lstStyle/>
        <a:p>
          <a:endParaRPr lang="en-US"/>
        </a:p>
      </dgm:t>
    </dgm:pt>
    <dgm:pt modelId="{77757111-72CC-4D4F-99D2-1D4030738BA6}" type="pres">
      <dgm:prSet presAssocID="{C8942D17-0C2E-4D9B-BD5F-C8B57A571FC3}" presName="parTxOnlySpace" presStyleCnt="0"/>
      <dgm:spPr/>
    </dgm:pt>
    <dgm:pt modelId="{836D0948-417D-4142-8E03-B91D2BF0784E}" type="pres">
      <dgm:prSet presAssocID="{87721AED-DFB8-4082-A140-CEC77F66B760}" presName="parTxOnly" presStyleLbl="node1" presStyleIdx="4" presStyleCnt="5">
        <dgm:presLayoutVars>
          <dgm:chMax val="0"/>
          <dgm:chPref val="0"/>
          <dgm:bulletEnabled val="1"/>
        </dgm:presLayoutVars>
      </dgm:prSet>
      <dgm:spPr/>
      <dgm:t>
        <a:bodyPr/>
        <a:lstStyle/>
        <a:p>
          <a:endParaRPr lang="en-US"/>
        </a:p>
      </dgm:t>
    </dgm:pt>
  </dgm:ptLst>
  <dgm:cxnLst>
    <dgm:cxn modelId="{F1DF922E-4E3F-4FAA-9227-1B115878DA2A}" type="presOf" srcId="{B6C192AC-BF6D-4CCC-9F05-5114DB85A85D}" destId="{5C5F28EF-4AE8-4434-91BF-E9008172544F}" srcOrd="0" destOrd="0" presId="urn:microsoft.com/office/officeart/2005/8/layout/chevron1"/>
    <dgm:cxn modelId="{99F868A6-6BB1-49C5-8BC3-753784DD319C}" srcId="{F009DEA8-A9EB-469C-9D16-8B3A9E4AB040}" destId="{CD65B47E-3562-4967-9B94-2632E8D65DE5}" srcOrd="2" destOrd="0" parTransId="{DA87557B-C695-4F91-B31E-C428F93DE123}" sibTransId="{06059212-B5D5-4B3D-B771-5AFBC4308D1C}"/>
    <dgm:cxn modelId="{394637EE-700D-49ED-8B4D-272DFE14A654}" srcId="{F009DEA8-A9EB-469C-9D16-8B3A9E4AB040}" destId="{6D7BC146-91BB-4923-BF31-EA9254D111C9}" srcOrd="0" destOrd="0" parTransId="{708AD1D5-A80F-48AA-93A0-0E2B001CDC7E}" sibTransId="{FD0D8CAA-758F-4FE8-8D7D-34AB491AB433}"/>
    <dgm:cxn modelId="{F1E22FFB-9361-4DBB-9940-E0A5C00D1904}" srcId="{F009DEA8-A9EB-469C-9D16-8B3A9E4AB040}" destId="{021E4F8B-582C-4E69-8586-577D40F057C4}" srcOrd="1" destOrd="0" parTransId="{C4751A33-F647-4471-9F21-E0D053C58B04}" sibTransId="{B1FCBA9F-DCBC-4270-901E-F737261F5B4B}"/>
    <dgm:cxn modelId="{A749E34A-5B2B-42B0-A739-C92CAD9CCE24}" srcId="{F009DEA8-A9EB-469C-9D16-8B3A9E4AB040}" destId="{B6C192AC-BF6D-4CCC-9F05-5114DB85A85D}" srcOrd="3" destOrd="0" parTransId="{E560AC76-FFA1-479C-B62E-BA39F35E6E84}" sibTransId="{C8942D17-0C2E-4D9B-BD5F-C8B57A571FC3}"/>
    <dgm:cxn modelId="{2B6D4D49-5399-4DCB-B69A-67D4400A882D}" type="presOf" srcId="{021E4F8B-582C-4E69-8586-577D40F057C4}" destId="{6D165617-8EE6-4C3B-8226-50821D2EF395}" srcOrd="0" destOrd="0" presId="urn:microsoft.com/office/officeart/2005/8/layout/chevron1"/>
    <dgm:cxn modelId="{3126B40A-9497-459F-BB58-EFD86460E734}" type="presOf" srcId="{F009DEA8-A9EB-469C-9D16-8B3A9E4AB040}" destId="{1D47B7F5-AE5C-4F83-A339-9397B4AF9EEE}" srcOrd="0" destOrd="0" presId="urn:microsoft.com/office/officeart/2005/8/layout/chevron1"/>
    <dgm:cxn modelId="{B3240B8E-9CBB-4A09-8D5C-53FDFB0FFDBC}" type="presOf" srcId="{87721AED-DFB8-4082-A140-CEC77F66B760}" destId="{836D0948-417D-4142-8E03-B91D2BF0784E}" srcOrd="0" destOrd="0" presId="urn:microsoft.com/office/officeart/2005/8/layout/chevron1"/>
    <dgm:cxn modelId="{797D4C00-6DE3-439E-945B-B9018471BBE2}" type="presOf" srcId="{6D7BC146-91BB-4923-BF31-EA9254D111C9}" destId="{8B0958AE-13F1-494E-A162-72C3FF3254E0}" srcOrd="0" destOrd="0" presId="urn:microsoft.com/office/officeart/2005/8/layout/chevron1"/>
    <dgm:cxn modelId="{6360E9BB-6945-4D97-BF96-FCF007D1FABD}" srcId="{F009DEA8-A9EB-469C-9D16-8B3A9E4AB040}" destId="{87721AED-DFB8-4082-A140-CEC77F66B760}" srcOrd="4" destOrd="0" parTransId="{53802D51-2223-474F-9790-9E7B642BE292}" sibTransId="{9ABD5244-314D-4A1B-8919-08ED44477DB6}"/>
    <dgm:cxn modelId="{61A91FDC-B0C9-4EE1-AC06-2DD8DE4D5085}" type="presOf" srcId="{CD65B47E-3562-4967-9B94-2632E8D65DE5}" destId="{B27AAC45-7D25-4F01-A6D6-81A3311A1790}" srcOrd="0" destOrd="0" presId="urn:microsoft.com/office/officeart/2005/8/layout/chevron1"/>
    <dgm:cxn modelId="{E88B22ED-D5C4-4574-8A2C-7E1688E72987}" type="presParOf" srcId="{1D47B7F5-AE5C-4F83-A339-9397B4AF9EEE}" destId="{8B0958AE-13F1-494E-A162-72C3FF3254E0}" srcOrd="0" destOrd="0" presId="urn:microsoft.com/office/officeart/2005/8/layout/chevron1"/>
    <dgm:cxn modelId="{59AAD969-0427-42E4-B9E1-660E68DE215D}" type="presParOf" srcId="{1D47B7F5-AE5C-4F83-A339-9397B4AF9EEE}" destId="{DF785ED8-99B3-4AF5-A1B6-A86EC85D58AC}" srcOrd="1" destOrd="0" presId="urn:microsoft.com/office/officeart/2005/8/layout/chevron1"/>
    <dgm:cxn modelId="{CCA9AA56-CE89-46E5-A7F8-12F003C67D05}" type="presParOf" srcId="{1D47B7F5-AE5C-4F83-A339-9397B4AF9EEE}" destId="{6D165617-8EE6-4C3B-8226-50821D2EF395}" srcOrd="2" destOrd="0" presId="urn:microsoft.com/office/officeart/2005/8/layout/chevron1"/>
    <dgm:cxn modelId="{485D5653-A633-4103-AD8B-2929997FE2F8}" type="presParOf" srcId="{1D47B7F5-AE5C-4F83-A339-9397B4AF9EEE}" destId="{F86AE6D3-A218-4CEF-BF72-FCB34A1BD437}" srcOrd="3" destOrd="0" presId="urn:microsoft.com/office/officeart/2005/8/layout/chevron1"/>
    <dgm:cxn modelId="{3B2F6653-B836-4D64-A447-55E3EAD1EBEE}" type="presParOf" srcId="{1D47B7F5-AE5C-4F83-A339-9397B4AF9EEE}" destId="{B27AAC45-7D25-4F01-A6D6-81A3311A1790}" srcOrd="4" destOrd="0" presId="urn:microsoft.com/office/officeart/2005/8/layout/chevron1"/>
    <dgm:cxn modelId="{5F385B4A-BEA7-472D-A3C2-61B86166E1D6}" type="presParOf" srcId="{1D47B7F5-AE5C-4F83-A339-9397B4AF9EEE}" destId="{2DA6FB66-FAD3-4432-BE1B-9B20C615B4B7}" srcOrd="5" destOrd="0" presId="urn:microsoft.com/office/officeart/2005/8/layout/chevron1"/>
    <dgm:cxn modelId="{4B99CF3D-4EFF-4FF5-A785-703AE3FF286C}" type="presParOf" srcId="{1D47B7F5-AE5C-4F83-A339-9397B4AF9EEE}" destId="{5C5F28EF-4AE8-4434-91BF-E9008172544F}" srcOrd="6" destOrd="0" presId="urn:microsoft.com/office/officeart/2005/8/layout/chevron1"/>
    <dgm:cxn modelId="{E41EBD96-8A3C-4C11-A984-020C9B03161B}" type="presParOf" srcId="{1D47B7F5-AE5C-4F83-A339-9397B4AF9EEE}" destId="{77757111-72CC-4D4F-99D2-1D4030738BA6}" srcOrd="7" destOrd="0" presId="urn:microsoft.com/office/officeart/2005/8/layout/chevron1"/>
    <dgm:cxn modelId="{8D35980B-B5D8-41EA-BD26-4CA502E2855D}" type="presParOf" srcId="{1D47B7F5-AE5C-4F83-A339-9397B4AF9EEE}" destId="{836D0948-417D-4142-8E03-B91D2BF0784E}"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2C1566-391F-4CEF-8241-01F073B504FE}" type="doc">
      <dgm:prSet loTypeId="urn:microsoft.com/office/officeart/2008/layout/VerticalCurvedList" loCatId="list" qsTypeId="urn:microsoft.com/office/officeart/2005/8/quickstyle/simple1" qsCatId="simple" csTypeId="urn:microsoft.com/office/officeart/2005/8/colors/accent2_2" csCatId="accent2" phldr="1"/>
      <dgm:spPr/>
      <dgm:t>
        <a:bodyPr/>
        <a:lstStyle/>
        <a:p>
          <a:endParaRPr lang="en-US"/>
        </a:p>
      </dgm:t>
    </dgm:pt>
    <dgm:pt modelId="{67647120-3EC0-4E9F-95B8-173660EAB2DB}">
      <dgm:prSet phldrT="[Text]"/>
      <dgm:spPr/>
      <dgm:t>
        <a:bodyPr/>
        <a:lstStyle/>
        <a:p>
          <a:r>
            <a:rPr lang="en-US" dirty="0" smtClean="0">
              <a:solidFill>
                <a:schemeClr val="tx1"/>
              </a:solidFill>
            </a:rPr>
            <a:t>Mark all launch sites on a map</a:t>
          </a:r>
          <a:endParaRPr lang="en-US" dirty="0">
            <a:solidFill>
              <a:schemeClr val="tx1"/>
            </a:solidFill>
          </a:endParaRPr>
        </a:p>
      </dgm:t>
    </dgm:pt>
    <dgm:pt modelId="{33523264-FC68-436C-8760-CB0199400682}" type="parTrans" cxnId="{96CA8600-2751-4126-B6D5-FB1077738164}">
      <dgm:prSet/>
      <dgm:spPr/>
      <dgm:t>
        <a:bodyPr/>
        <a:lstStyle/>
        <a:p>
          <a:endParaRPr lang="en-US"/>
        </a:p>
      </dgm:t>
    </dgm:pt>
    <dgm:pt modelId="{9E8A3D26-F9EE-458B-8CDE-D2731FC0468A}" type="sibTrans" cxnId="{96CA8600-2751-4126-B6D5-FB1077738164}">
      <dgm:prSet/>
      <dgm:spPr/>
      <dgm:t>
        <a:bodyPr/>
        <a:lstStyle/>
        <a:p>
          <a:endParaRPr lang="en-US"/>
        </a:p>
      </dgm:t>
    </dgm:pt>
    <dgm:pt modelId="{A3C41D03-1B15-43D9-9A28-436FA82B27C2}">
      <dgm:prSet phldrT="[Text]"/>
      <dgm:spPr/>
      <dgm:t>
        <a:bodyPr/>
        <a:lstStyle/>
        <a:p>
          <a:r>
            <a:rPr lang="en-US" dirty="0" smtClean="0">
              <a:solidFill>
                <a:schemeClr val="tx1"/>
              </a:solidFill>
            </a:rPr>
            <a:t>Mark the success/failed launches for each site on the map</a:t>
          </a:r>
          <a:endParaRPr lang="en-US" dirty="0">
            <a:solidFill>
              <a:schemeClr val="tx1"/>
            </a:solidFill>
          </a:endParaRPr>
        </a:p>
      </dgm:t>
    </dgm:pt>
    <dgm:pt modelId="{ABAC575D-6383-456E-A14E-5DA462CB40AE}" type="parTrans" cxnId="{C1FDB251-F52B-49CA-B7E6-075A892DC0FC}">
      <dgm:prSet/>
      <dgm:spPr/>
      <dgm:t>
        <a:bodyPr/>
        <a:lstStyle/>
        <a:p>
          <a:endParaRPr lang="en-US"/>
        </a:p>
      </dgm:t>
    </dgm:pt>
    <dgm:pt modelId="{92E2F9AD-5B33-4BC2-BC6C-0554D475461C}" type="sibTrans" cxnId="{C1FDB251-F52B-49CA-B7E6-075A892DC0FC}">
      <dgm:prSet/>
      <dgm:spPr/>
      <dgm:t>
        <a:bodyPr/>
        <a:lstStyle/>
        <a:p>
          <a:endParaRPr lang="en-US"/>
        </a:p>
      </dgm:t>
    </dgm:pt>
    <dgm:pt modelId="{7FCCA5D9-FACB-4B2E-A013-DEA4FFBF63CA}">
      <dgm:prSet phldrT="[Text]"/>
      <dgm:spPr/>
      <dgm:t>
        <a:bodyPr/>
        <a:lstStyle/>
        <a:p>
          <a:r>
            <a:rPr lang="en-US" dirty="0" smtClean="0">
              <a:solidFill>
                <a:schemeClr val="tx1"/>
              </a:solidFill>
            </a:rPr>
            <a:t>Calculate the distances between a launch site to its proximities</a:t>
          </a:r>
          <a:endParaRPr lang="en-US" dirty="0">
            <a:solidFill>
              <a:schemeClr val="tx1"/>
            </a:solidFill>
          </a:endParaRPr>
        </a:p>
      </dgm:t>
    </dgm:pt>
    <dgm:pt modelId="{DF9F87B8-00C3-4FCC-B6AF-94D977264DBD}" type="parTrans" cxnId="{E9A4100F-26D6-4345-B503-6D0A7915AB80}">
      <dgm:prSet/>
      <dgm:spPr/>
      <dgm:t>
        <a:bodyPr/>
        <a:lstStyle/>
        <a:p>
          <a:endParaRPr lang="en-US"/>
        </a:p>
      </dgm:t>
    </dgm:pt>
    <dgm:pt modelId="{3ED6D948-8367-4CB2-9883-5FF6CD79C04C}" type="sibTrans" cxnId="{E9A4100F-26D6-4345-B503-6D0A7915AB80}">
      <dgm:prSet/>
      <dgm:spPr/>
      <dgm:t>
        <a:bodyPr/>
        <a:lstStyle/>
        <a:p>
          <a:endParaRPr lang="en-US"/>
        </a:p>
      </dgm:t>
    </dgm:pt>
    <dgm:pt modelId="{E13C7731-C096-4480-B50C-70764683F3B3}" type="pres">
      <dgm:prSet presAssocID="{FB2C1566-391F-4CEF-8241-01F073B504FE}" presName="Name0" presStyleCnt="0">
        <dgm:presLayoutVars>
          <dgm:chMax val="7"/>
          <dgm:chPref val="7"/>
          <dgm:dir/>
        </dgm:presLayoutVars>
      </dgm:prSet>
      <dgm:spPr/>
      <dgm:t>
        <a:bodyPr/>
        <a:lstStyle/>
        <a:p>
          <a:endParaRPr lang="en-US"/>
        </a:p>
      </dgm:t>
    </dgm:pt>
    <dgm:pt modelId="{BBCACF77-4614-42B8-9D15-C9AD625CF271}" type="pres">
      <dgm:prSet presAssocID="{FB2C1566-391F-4CEF-8241-01F073B504FE}" presName="Name1" presStyleCnt="0"/>
      <dgm:spPr/>
    </dgm:pt>
    <dgm:pt modelId="{F8F1B740-FBD1-444D-9FAF-B16B5C469190}" type="pres">
      <dgm:prSet presAssocID="{FB2C1566-391F-4CEF-8241-01F073B504FE}" presName="cycle" presStyleCnt="0"/>
      <dgm:spPr/>
    </dgm:pt>
    <dgm:pt modelId="{8F8A1230-2635-41E6-BEE0-4B8D4BCB06DD}" type="pres">
      <dgm:prSet presAssocID="{FB2C1566-391F-4CEF-8241-01F073B504FE}" presName="srcNode" presStyleLbl="node1" presStyleIdx="0" presStyleCnt="3"/>
      <dgm:spPr/>
    </dgm:pt>
    <dgm:pt modelId="{6C69ACFE-251C-4092-A707-BBA737900FBD}" type="pres">
      <dgm:prSet presAssocID="{FB2C1566-391F-4CEF-8241-01F073B504FE}" presName="conn" presStyleLbl="parChTrans1D2" presStyleIdx="0" presStyleCnt="1"/>
      <dgm:spPr/>
      <dgm:t>
        <a:bodyPr/>
        <a:lstStyle/>
        <a:p>
          <a:endParaRPr lang="en-US"/>
        </a:p>
      </dgm:t>
    </dgm:pt>
    <dgm:pt modelId="{A37B8DC6-BA75-47EE-BBC8-9B354F89A12A}" type="pres">
      <dgm:prSet presAssocID="{FB2C1566-391F-4CEF-8241-01F073B504FE}" presName="extraNode" presStyleLbl="node1" presStyleIdx="0" presStyleCnt="3"/>
      <dgm:spPr/>
    </dgm:pt>
    <dgm:pt modelId="{E75B04CD-CB4D-4BD7-B42A-F136935D578E}" type="pres">
      <dgm:prSet presAssocID="{FB2C1566-391F-4CEF-8241-01F073B504FE}" presName="dstNode" presStyleLbl="node1" presStyleIdx="0" presStyleCnt="3"/>
      <dgm:spPr/>
    </dgm:pt>
    <dgm:pt modelId="{95DD3860-4E98-44AD-B584-0AC84D32100A}" type="pres">
      <dgm:prSet presAssocID="{67647120-3EC0-4E9F-95B8-173660EAB2DB}" presName="text_1" presStyleLbl="node1" presStyleIdx="0" presStyleCnt="3">
        <dgm:presLayoutVars>
          <dgm:bulletEnabled val="1"/>
        </dgm:presLayoutVars>
      </dgm:prSet>
      <dgm:spPr/>
      <dgm:t>
        <a:bodyPr/>
        <a:lstStyle/>
        <a:p>
          <a:endParaRPr lang="en-US"/>
        </a:p>
      </dgm:t>
    </dgm:pt>
    <dgm:pt modelId="{D9850FBF-248E-4338-BEB9-C43FEEA751B7}" type="pres">
      <dgm:prSet presAssocID="{67647120-3EC0-4E9F-95B8-173660EAB2DB}" presName="accent_1" presStyleCnt="0"/>
      <dgm:spPr/>
    </dgm:pt>
    <dgm:pt modelId="{B7EA02AA-C23B-4F4C-8D36-72EC5E542BD6}" type="pres">
      <dgm:prSet presAssocID="{67647120-3EC0-4E9F-95B8-173660EAB2DB}" presName="accentRepeatNode" presStyleLbl="solidFgAcc1" presStyleIdx="0" presStyleCnt="3" custLinFactNeighborX="-68576" custLinFactNeighborY="18069"/>
      <dgm:spPr/>
    </dgm:pt>
    <dgm:pt modelId="{83FD89F2-0986-430B-A75F-0CB806E69981}" type="pres">
      <dgm:prSet presAssocID="{A3C41D03-1B15-43D9-9A28-436FA82B27C2}" presName="text_2" presStyleLbl="node1" presStyleIdx="1" presStyleCnt="3">
        <dgm:presLayoutVars>
          <dgm:bulletEnabled val="1"/>
        </dgm:presLayoutVars>
      </dgm:prSet>
      <dgm:spPr/>
      <dgm:t>
        <a:bodyPr/>
        <a:lstStyle/>
        <a:p>
          <a:endParaRPr lang="en-US"/>
        </a:p>
      </dgm:t>
    </dgm:pt>
    <dgm:pt modelId="{68DBA2A3-012E-461F-9284-3DB2871C5C5A}" type="pres">
      <dgm:prSet presAssocID="{A3C41D03-1B15-43D9-9A28-436FA82B27C2}" presName="accent_2" presStyleCnt="0"/>
      <dgm:spPr/>
    </dgm:pt>
    <dgm:pt modelId="{92161AE0-B024-4FF2-A6E9-7A0F773C80CC}" type="pres">
      <dgm:prSet presAssocID="{A3C41D03-1B15-43D9-9A28-436FA82B27C2}" presName="accentRepeatNode" presStyleLbl="solidFgAcc1" presStyleIdx="1" presStyleCnt="3"/>
      <dgm:spPr/>
    </dgm:pt>
    <dgm:pt modelId="{E0F68264-0ADF-4173-BA4C-940D90358F7F}" type="pres">
      <dgm:prSet presAssocID="{7FCCA5D9-FACB-4B2E-A013-DEA4FFBF63CA}" presName="text_3" presStyleLbl="node1" presStyleIdx="2" presStyleCnt="3">
        <dgm:presLayoutVars>
          <dgm:bulletEnabled val="1"/>
        </dgm:presLayoutVars>
      </dgm:prSet>
      <dgm:spPr/>
      <dgm:t>
        <a:bodyPr/>
        <a:lstStyle/>
        <a:p>
          <a:endParaRPr lang="en-US"/>
        </a:p>
      </dgm:t>
    </dgm:pt>
    <dgm:pt modelId="{49685863-BB15-4E5F-B0BE-0B3529E2321B}" type="pres">
      <dgm:prSet presAssocID="{7FCCA5D9-FACB-4B2E-A013-DEA4FFBF63CA}" presName="accent_3" presStyleCnt="0"/>
      <dgm:spPr/>
    </dgm:pt>
    <dgm:pt modelId="{53D538DC-B82D-4926-B8BA-D49B78A4FE28}" type="pres">
      <dgm:prSet presAssocID="{7FCCA5D9-FACB-4B2E-A013-DEA4FFBF63CA}" presName="accentRepeatNode" presStyleLbl="solidFgAcc1" presStyleIdx="2" presStyleCnt="3"/>
      <dgm:spPr/>
    </dgm:pt>
  </dgm:ptLst>
  <dgm:cxnLst>
    <dgm:cxn modelId="{C1FDB251-F52B-49CA-B7E6-075A892DC0FC}" srcId="{FB2C1566-391F-4CEF-8241-01F073B504FE}" destId="{A3C41D03-1B15-43D9-9A28-436FA82B27C2}" srcOrd="1" destOrd="0" parTransId="{ABAC575D-6383-456E-A14E-5DA462CB40AE}" sibTransId="{92E2F9AD-5B33-4BC2-BC6C-0554D475461C}"/>
    <dgm:cxn modelId="{427B2D8C-8175-47F8-88DD-88CA93E46BAC}" type="presOf" srcId="{9E8A3D26-F9EE-458B-8CDE-D2731FC0468A}" destId="{6C69ACFE-251C-4092-A707-BBA737900FBD}" srcOrd="0" destOrd="0" presId="urn:microsoft.com/office/officeart/2008/layout/VerticalCurvedList"/>
    <dgm:cxn modelId="{C0D77E29-12D9-43CF-A396-1AF2BE921427}" type="presOf" srcId="{67647120-3EC0-4E9F-95B8-173660EAB2DB}" destId="{95DD3860-4E98-44AD-B584-0AC84D32100A}" srcOrd="0" destOrd="0" presId="urn:microsoft.com/office/officeart/2008/layout/VerticalCurvedList"/>
    <dgm:cxn modelId="{2761169F-E432-488F-A9F4-A2AE35FE92AE}" type="presOf" srcId="{7FCCA5D9-FACB-4B2E-A013-DEA4FFBF63CA}" destId="{E0F68264-0ADF-4173-BA4C-940D90358F7F}" srcOrd="0" destOrd="0" presId="urn:microsoft.com/office/officeart/2008/layout/VerticalCurvedList"/>
    <dgm:cxn modelId="{E9A4100F-26D6-4345-B503-6D0A7915AB80}" srcId="{FB2C1566-391F-4CEF-8241-01F073B504FE}" destId="{7FCCA5D9-FACB-4B2E-A013-DEA4FFBF63CA}" srcOrd="2" destOrd="0" parTransId="{DF9F87B8-00C3-4FCC-B6AF-94D977264DBD}" sibTransId="{3ED6D948-8367-4CB2-9883-5FF6CD79C04C}"/>
    <dgm:cxn modelId="{C3849A76-79D6-4495-8A82-4C5360B2D256}" type="presOf" srcId="{A3C41D03-1B15-43D9-9A28-436FA82B27C2}" destId="{83FD89F2-0986-430B-A75F-0CB806E69981}" srcOrd="0" destOrd="0" presId="urn:microsoft.com/office/officeart/2008/layout/VerticalCurvedList"/>
    <dgm:cxn modelId="{96CA8600-2751-4126-B6D5-FB1077738164}" srcId="{FB2C1566-391F-4CEF-8241-01F073B504FE}" destId="{67647120-3EC0-4E9F-95B8-173660EAB2DB}" srcOrd="0" destOrd="0" parTransId="{33523264-FC68-436C-8760-CB0199400682}" sibTransId="{9E8A3D26-F9EE-458B-8CDE-D2731FC0468A}"/>
    <dgm:cxn modelId="{509F17DB-824F-4DD1-A670-7468555F9059}" type="presOf" srcId="{FB2C1566-391F-4CEF-8241-01F073B504FE}" destId="{E13C7731-C096-4480-B50C-70764683F3B3}" srcOrd="0" destOrd="0" presId="urn:microsoft.com/office/officeart/2008/layout/VerticalCurvedList"/>
    <dgm:cxn modelId="{D09BCB40-81D1-4E4D-BF74-CA5E7F64E1B4}" type="presParOf" srcId="{E13C7731-C096-4480-B50C-70764683F3B3}" destId="{BBCACF77-4614-42B8-9D15-C9AD625CF271}" srcOrd="0" destOrd="0" presId="urn:microsoft.com/office/officeart/2008/layout/VerticalCurvedList"/>
    <dgm:cxn modelId="{EAE96688-86E3-4708-B1BC-B5E2D22B6B4D}" type="presParOf" srcId="{BBCACF77-4614-42B8-9D15-C9AD625CF271}" destId="{F8F1B740-FBD1-444D-9FAF-B16B5C469190}" srcOrd="0" destOrd="0" presId="urn:microsoft.com/office/officeart/2008/layout/VerticalCurvedList"/>
    <dgm:cxn modelId="{2358EB90-216C-4D15-B5A8-026BD8ACF69A}" type="presParOf" srcId="{F8F1B740-FBD1-444D-9FAF-B16B5C469190}" destId="{8F8A1230-2635-41E6-BEE0-4B8D4BCB06DD}" srcOrd="0" destOrd="0" presId="urn:microsoft.com/office/officeart/2008/layout/VerticalCurvedList"/>
    <dgm:cxn modelId="{BCE95DD9-E197-4F0A-884B-2C548FF8483D}" type="presParOf" srcId="{F8F1B740-FBD1-444D-9FAF-B16B5C469190}" destId="{6C69ACFE-251C-4092-A707-BBA737900FBD}" srcOrd="1" destOrd="0" presId="urn:microsoft.com/office/officeart/2008/layout/VerticalCurvedList"/>
    <dgm:cxn modelId="{CFFF4F62-72D3-4FB9-9371-4B5E7233E610}" type="presParOf" srcId="{F8F1B740-FBD1-444D-9FAF-B16B5C469190}" destId="{A37B8DC6-BA75-47EE-BBC8-9B354F89A12A}" srcOrd="2" destOrd="0" presId="urn:microsoft.com/office/officeart/2008/layout/VerticalCurvedList"/>
    <dgm:cxn modelId="{C7ED5369-CE9A-482A-AED0-9EC98D6CE543}" type="presParOf" srcId="{F8F1B740-FBD1-444D-9FAF-B16B5C469190}" destId="{E75B04CD-CB4D-4BD7-B42A-F136935D578E}" srcOrd="3" destOrd="0" presId="urn:microsoft.com/office/officeart/2008/layout/VerticalCurvedList"/>
    <dgm:cxn modelId="{FEB1A871-7116-45B4-9C1A-1CC20B73F4D3}" type="presParOf" srcId="{BBCACF77-4614-42B8-9D15-C9AD625CF271}" destId="{95DD3860-4E98-44AD-B584-0AC84D32100A}" srcOrd="1" destOrd="0" presId="urn:microsoft.com/office/officeart/2008/layout/VerticalCurvedList"/>
    <dgm:cxn modelId="{8DDAED01-23DC-44A1-B25D-FD50C6A5D7CB}" type="presParOf" srcId="{BBCACF77-4614-42B8-9D15-C9AD625CF271}" destId="{D9850FBF-248E-4338-BEB9-C43FEEA751B7}" srcOrd="2" destOrd="0" presId="urn:microsoft.com/office/officeart/2008/layout/VerticalCurvedList"/>
    <dgm:cxn modelId="{72F0D71A-0905-4FA0-BE5B-C94E0F40CEC1}" type="presParOf" srcId="{D9850FBF-248E-4338-BEB9-C43FEEA751B7}" destId="{B7EA02AA-C23B-4F4C-8D36-72EC5E542BD6}" srcOrd="0" destOrd="0" presId="urn:microsoft.com/office/officeart/2008/layout/VerticalCurvedList"/>
    <dgm:cxn modelId="{6D4182C0-4370-46B4-A43D-581FAA29E3A4}" type="presParOf" srcId="{BBCACF77-4614-42B8-9D15-C9AD625CF271}" destId="{83FD89F2-0986-430B-A75F-0CB806E69981}" srcOrd="3" destOrd="0" presId="urn:microsoft.com/office/officeart/2008/layout/VerticalCurvedList"/>
    <dgm:cxn modelId="{46565C8A-F3E2-4BC7-945A-544C9B26FAAF}" type="presParOf" srcId="{BBCACF77-4614-42B8-9D15-C9AD625CF271}" destId="{68DBA2A3-012E-461F-9284-3DB2871C5C5A}" srcOrd="4" destOrd="0" presId="urn:microsoft.com/office/officeart/2008/layout/VerticalCurvedList"/>
    <dgm:cxn modelId="{3A8A3D22-8877-4CFC-AE8F-620E97987445}" type="presParOf" srcId="{68DBA2A3-012E-461F-9284-3DB2871C5C5A}" destId="{92161AE0-B024-4FF2-A6E9-7A0F773C80CC}" srcOrd="0" destOrd="0" presId="urn:microsoft.com/office/officeart/2008/layout/VerticalCurvedList"/>
    <dgm:cxn modelId="{30923E0D-4574-482E-91DC-B390207572D7}" type="presParOf" srcId="{BBCACF77-4614-42B8-9D15-C9AD625CF271}" destId="{E0F68264-0ADF-4173-BA4C-940D90358F7F}" srcOrd="5" destOrd="0" presId="urn:microsoft.com/office/officeart/2008/layout/VerticalCurvedList"/>
    <dgm:cxn modelId="{F824DB63-1EDF-4CC0-A29C-B940FAA3DA34}" type="presParOf" srcId="{BBCACF77-4614-42B8-9D15-C9AD625CF271}" destId="{49685863-BB15-4E5F-B0BE-0B3529E2321B}" srcOrd="6" destOrd="0" presId="urn:microsoft.com/office/officeart/2008/layout/VerticalCurvedList"/>
    <dgm:cxn modelId="{F68D206C-58EF-4283-9300-B1257883A85C}" type="presParOf" srcId="{49685863-BB15-4E5F-B0BE-0B3529E2321B}" destId="{53D538DC-B82D-4926-B8BA-D49B78A4FE28}"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2C1566-391F-4CEF-8241-01F073B504FE}" type="doc">
      <dgm:prSet loTypeId="urn:microsoft.com/office/officeart/2008/layout/VerticalCurvedList" loCatId="list" qsTypeId="urn:microsoft.com/office/officeart/2005/8/quickstyle/simple1" qsCatId="simple" csTypeId="urn:microsoft.com/office/officeart/2005/8/colors/accent2_2" csCatId="accent2" phldr="1"/>
      <dgm:spPr/>
      <dgm:t>
        <a:bodyPr/>
        <a:lstStyle/>
        <a:p>
          <a:endParaRPr lang="en-US"/>
        </a:p>
      </dgm:t>
    </dgm:pt>
    <dgm:pt modelId="{67647120-3EC0-4E9F-95B8-173660EAB2DB}">
      <dgm:prSet phldrT="[Text]"/>
      <dgm:spPr/>
      <dgm:t>
        <a:bodyPr/>
        <a:lstStyle/>
        <a:p>
          <a:r>
            <a:rPr lang="en-US" dirty="0" smtClean="0"/>
            <a:t>Create dropdown list to enable Launch Site selection</a:t>
          </a:r>
          <a:endParaRPr lang="en-US" dirty="0"/>
        </a:p>
      </dgm:t>
    </dgm:pt>
    <dgm:pt modelId="{33523264-FC68-436C-8760-CB0199400682}" type="parTrans" cxnId="{96CA8600-2751-4126-B6D5-FB1077738164}">
      <dgm:prSet/>
      <dgm:spPr/>
      <dgm:t>
        <a:bodyPr/>
        <a:lstStyle/>
        <a:p>
          <a:endParaRPr lang="en-US"/>
        </a:p>
      </dgm:t>
    </dgm:pt>
    <dgm:pt modelId="{9E8A3D26-F9EE-458B-8CDE-D2731FC0468A}" type="sibTrans" cxnId="{96CA8600-2751-4126-B6D5-FB1077738164}">
      <dgm:prSet/>
      <dgm:spPr/>
      <dgm:t>
        <a:bodyPr/>
        <a:lstStyle/>
        <a:p>
          <a:endParaRPr lang="en-US"/>
        </a:p>
      </dgm:t>
    </dgm:pt>
    <dgm:pt modelId="{A3C41D03-1B15-43D9-9A28-436FA82B27C2}">
      <dgm:prSet phldrT="[Text]"/>
      <dgm:spPr/>
      <dgm:t>
        <a:bodyPr/>
        <a:lstStyle/>
        <a:p>
          <a:r>
            <a:rPr lang="en-US" dirty="0" smtClean="0"/>
            <a:t>Create a pie chart to show the total successful launches count for all sites</a:t>
          </a:r>
          <a:endParaRPr lang="en-US" dirty="0"/>
        </a:p>
      </dgm:t>
    </dgm:pt>
    <dgm:pt modelId="{ABAC575D-6383-456E-A14E-5DA462CB40AE}" type="parTrans" cxnId="{C1FDB251-F52B-49CA-B7E6-075A892DC0FC}">
      <dgm:prSet/>
      <dgm:spPr/>
      <dgm:t>
        <a:bodyPr/>
        <a:lstStyle/>
        <a:p>
          <a:endParaRPr lang="en-US"/>
        </a:p>
      </dgm:t>
    </dgm:pt>
    <dgm:pt modelId="{92E2F9AD-5B33-4BC2-BC6C-0554D475461C}" type="sibTrans" cxnId="{C1FDB251-F52B-49CA-B7E6-075A892DC0FC}">
      <dgm:prSet/>
      <dgm:spPr/>
      <dgm:t>
        <a:bodyPr/>
        <a:lstStyle/>
        <a:p>
          <a:endParaRPr lang="en-US"/>
        </a:p>
      </dgm:t>
    </dgm:pt>
    <dgm:pt modelId="{7FCCA5D9-FACB-4B2E-A013-DEA4FFBF63CA}">
      <dgm:prSet phldrT="[Text]"/>
      <dgm:spPr/>
      <dgm:t>
        <a:bodyPr/>
        <a:lstStyle/>
        <a:p>
          <a:r>
            <a:rPr lang="en-US" dirty="0" smtClean="0"/>
            <a:t>Create a slider to select payload range</a:t>
          </a:r>
          <a:endParaRPr lang="en-US" dirty="0"/>
        </a:p>
      </dgm:t>
    </dgm:pt>
    <dgm:pt modelId="{DF9F87B8-00C3-4FCC-B6AF-94D977264DBD}" type="parTrans" cxnId="{E9A4100F-26D6-4345-B503-6D0A7915AB80}">
      <dgm:prSet/>
      <dgm:spPr/>
      <dgm:t>
        <a:bodyPr/>
        <a:lstStyle/>
        <a:p>
          <a:endParaRPr lang="en-US"/>
        </a:p>
      </dgm:t>
    </dgm:pt>
    <dgm:pt modelId="{3ED6D948-8367-4CB2-9883-5FF6CD79C04C}" type="sibTrans" cxnId="{E9A4100F-26D6-4345-B503-6D0A7915AB80}">
      <dgm:prSet/>
      <dgm:spPr/>
      <dgm:t>
        <a:bodyPr/>
        <a:lstStyle/>
        <a:p>
          <a:endParaRPr lang="en-US"/>
        </a:p>
      </dgm:t>
    </dgm:pt>
    <dgm:pt modelId="{13042B4E-BC83-407C-92CE-66C694E83C28}">
      <dgm:prSet phldrT="[Text]"/>
      <dgm:spPr/>
      <dgm:t>
        <a:bodyPr/>
        <a:lstStyle/>
        <a:p>
          <a:r>
            <a:rPr lang="en-US" dirty="0" smtClean="0"/>
            <a:t>Create a scatter chart to show the correlation between payload and launch success</a:t>
          </a:r>
          <a:endParaRPr lang="en-US" dirty="0"/>
        </a:p>
      </dgm:t>
    </dgm:pt>
    <dgm:pt modelId="{996FF014-2B31-42BB-A106-EB76321B4076}" type="parTrans" cxnId="{C404726B-0C4A-495D-AE49-8E8188B484AF}">
      <dgm:prSet/>
      <dgm:spPr/>
      <dgm:t>
        <a:bodyPr/>
        <a:lstStyle/>
        <a:p>
          <a:endParaRPr lang="en-US"/>
        </a:p>
      </dgm:t>
    </dgm:pt>
    <dgm:pt modelId="{C57E4778-B89B-4337-B8EF-C7FB9E410FF5}" type="sibTrans" cxnId="{C404726B-0C4A-495D-AE49-8E8188B484AF}">
      <dgm:prSet/>
      <dgm:spPr/>
      <dgm:t>
        <a:bodyPr/>
        <a:lstStyle/>
        <a:p>
          <a:endParaRPr lang="en-US"/>
        </a:p>
      </dgm:t>
    </dgm:pt>
    <dgm:pt modelId="{E13C7731-C096-4480-B50C-70764683F3B3}" type="pres">
      <dgm:prSet presAssocID="{FB2C1566-391F-4CEF-8241-01F073B504FE}" presName="Name0" presStyleCnt="0">
        <dgm:presLayoutVars>
          <dgm:chMax val="7"/>
          <dgm:chPref val="7"/>
          <dgm:dir/>
        </dgm:presLayoutVars>
      </dgm:prSet>
      <dgm:spPr/>
      <dgm:t>
        <a:bodyPr/>
        <a:lstStyle/>
        <a:p>
          <a:endParaRPr lang="en-US"/>
        </a:p>
      </dgm:t>
    </dgm:pt>
    <dgm:pt modelId="{BBCACF77-4614-42B8-9D15-C9AD625CF271}" type="pres">
      <dgm:prSet presAssocID="{FB2C1566-391F-4CEF-8241-01F073B504FE}" presName="Name1" presStyleCnt="0"/>
      <dgm:spPr/>
    </dgm:pt>
    <dgm:pt modelId="{F8F1B740-FBD1-444D-9FAF-B16B5C469190}" type="pres">
      <dgm:prSet presAssocID="{FB2C1566-391F-4CEF-8241-01F073B504FE}" presName="cycle" presStyleCnt="0"/>
      <dgm:spPr/>
    </dgm:pt>
    <dgm:pt modelId="{8F8A1230-2635-41E6-BEE0-4B8D4BCB06DD}" type="pres">
      <dgm:prSet presAssocID="{FB2C1566-391F-4CEF-8241-01F073B504FE}" presName="srcNode" presStyleLbl="node1" presStyleIdx="0" presStyleCnt="4"/>
      <dgm:spPr/>
    </dgm:pt>
    <dgm:pt modelId="{6C69ACFE-251C-4092-A707-BBA737900FBD}" type="pres">
      <dgm:prSet presAssocID="{FB2C1566-391F-4CEF-8241-01F073B504FE}" presName="conn" presStyleLbl="parChTrans1D2" presStyleIdx="0" presStyleCnt="1"/>
      <dgm:spPr/>
      <dgm:t>
        <a:bodyPr/>
        <a:lstStyle/>
        <a:p>
          <a:endParaRPr lang="en-US"/>
        </a:p>
      </dgm:t>
    </dgm:pt>
    <dgm:pt modelId="{A37B8DC6-BA75-47EE-BBC8-9B354F89A12A}" type="pres">
      <dgm:prSet presAssocID="{FB2C1566-391F-4CEF-8241-01F073B504FE}" presName="extraNode" presStyleLbl="node1" presStyleIdx="0" presStyleCnt="4"/>
      <dgm:spPr/>
    </dgm:pt>
    <dgm:pt modelId="{E75B04CD-CB4D-4BD7-B42A-F136935D578E}" type="pres">
      <dgm:prSet presAssocID="{FB2C1566-391F-4CEF-8241-01F073B504FE}" presName="dstNode" presStyleLbl="node1" presStyleIdx="0" presStyleCnt="4"/>
      <dgm:spPr/>
    </dgm:pt>
    <dgm:pt modelId="{95DD3860-4E98-44AD-B584-0AC84D32100A}" type="pres">
      <dgm:prSet presAssocID="{67647120-3EC0-4E9F-95B8-173660EAB2DB}" presName="text_1" presStyleLbl="node1" presStyleIdx="0" presStyleCnt="4">
        <dgm:presLayoutVars>
          <dgm:bulletEnabled val="1"/>
        </dgm:presLayoutVars>
      </dgm:prSet>
      <dgm:spPr/>
      <dgm:t>
        <a:bodyPr/>
        <a:lstStyle/>
        <a:p>
          <a:endParaRPr lang="en-US"/>
        </a:p>
      </dgm:t>
    </dgm:pt>
    <dgm:pt modelId="{D9850FBF-248E-4338-BEB9-C43FEEA751B7}" type="pres">
      <dgm:prSet presAssocID="{67647120-3EC0-4E9F-95B8-173660EAB2DB}" presName="accent_1" presStyleCnt="0"/>
      <dgm:spPr/>
    </dgm:pt>
    <dgm:pt modelId="{B7EA02AA-C23B-4F4C-8D36-72EC5E542BD6}" type="pres">
      <dgm:prSet presAssocID="{67647120-3EC0-4E9F-95B8-173660EAB2DB}" presName="accentRepeatNode" presStyleLbl="solidFgAcc1" presStyleIdx="0" presStyleCnt="4"/>
      <dgm:spPr/>
    </dgm:pt>
    <dgm:pt modelId="{83FD89F2-0986-430B-A75F-0CB806E69981}" type="pres">
      <dgm:prSet presAssocID="{A3C41D03-1B15-43D9-9A28-436FA82B27C2}" presName="text_2" presStyleLbl="node1" presStyleIdx="1" presStyleCnt="4">
        <dgm:presLayoutVars>
          <dgm:bulletEnabled val="1"/>
        </dgm:presLayoutVars>
      </dgm:prSet>
      <dgm:spPr/>
      <dgm:t>
        <a:bodyPr/>
        <a:lstStyle/>
        <a:p>
          <a:endParaRPr lang="en-US"/>
        </a:p>
      </dgm:t>
    </dgm:pt>
    <dgm:pt modelId="{68DBA2A3-012E-461F-9284-3DB2871C5C5A}" type="pres">
      <dgm:prSet presAssocID="{A3C41D03-1B15-43D9-9A28-436FA82B27C2}" presName="accent_2" presStyleCnt="0"/>
      <dgm:spPr/>
    </dgm:pt>
    <dgm:pt modelId="{92161AE0-B024-4FF2-A6E9-7A0F773C80CC}" type="pres">
      <dgm:prSet presAssocID="{A3C41D03-1B15-43D9-9A28-436FA82B27C2}" presName="accentRepeatNode" presStyleLbl="solidFgAcc1" presStyleIdx="1" presStyleCnt="4"/>
      <dgm:spPr/>
    </dgm:pt>
    <dgm:pt modelId="{E0F68264-0ADF-4173-BA4C-940D90358F7F}" type="pres">
      <dgm:prSet presAssocID="{7FCCA5D9-FACB-4B2E-A013-DEA4FFBF63CA}" presName="text_3" presStyleLbl="node1" presStyleIdx="2" presStyleCnt="4">
        <dgm:presLayoutVars>
          <dgm:bulletEnabled val="1"/>
        </dgm:presLayoutVars>
      </dgm:prSet>
      <dgm:spPr/>
      <dgm:t>
        <a:bodyPr/>
        <a:lstStyle/>
        <a:p>
          <a:endParaRPr lang="en-US"/>
        </a:p>
      </dgm:t>
    </dgm:pt>
    <dgm:pt modelId="{49685863-BB15-4E5F-B0BE-0B3529E2321B}" type="pres">
      <dgm:prSet presAssocID="{7FCCA5D9-FACB-4B2E-A013-DEA4FFBF63CA}" presName="accent_3" presStyleCnt="0"/>
      <dgm:spPr/>
    </dgm:pt>
    <dgm:pt modelId="{53D538DC-B82D-4926-B8BA-D49B78A4FE28}" type="pres">
      <dgm:prSet presAssocID="{7FCCA5D9-FACB-4B2E-A013-DEA4FFBF63CA}" presName="accentRepeatNode" presStyleLbl="solidFgAcc1" presStyleIdx="2" presStyleCnt="4"/>
      <dgm:spPr/>
    </dgm:pt>
    <dgm:pt modelId="{94830D43-122A-4540-9440-AABFAA4C134F}" type="pres">
      <dgm:prSet presAssocID="{13042B4E-BC83-407C-92CE-66C694E83C28}" presName="text_4" presStyleLbl="node1" presStyleIdx="3" presStyleCnt="4">
        <dgm:presLayoutVars>
          <dgm:bulletEnabled val="1"/>
        </dgm:presLayoutVars>
      </dgm:prSet>
      <dgm:spPr/>
      <dgm:t>
        <a:bodyPr/>
        <a:lstStyle/>
        <a:p>
          <a:endParaRPr lang="en-US"/>
        </a:p>
      </dgm:t>
    </dgm:pt>
    <dgm:pt modelId="{F9B138E2-812B-42BA-BEB5-A4FFA7C195A3}" type="pres">
      <dgm:prSet presAssocID="{13042B4E-BC83-407C-92CE-66C694E83C28}" presName="accent_4" presStyleCnt="0"/>
      <dgm:spPr/>
    </dgm:pt>
    <dgm:pt modelId="{EF19A093-6C15-4FDA-AEB3-10F7E9743713}" type="pres">
      <dgm:prSet presAssocID="{13042B4E-BC83-407C-92CE-66C694E83C28}" presName="accentRepeatNode" presStyleLbl="solidFgAcc1" presStyleIdx="3" presStyleCnt="4"/>
      <dgm:spPr/>
    </dgm:pt>
  </dgm:ptLst>
  <dgm:cxnLst>
    <dgm:cxn modelId="{C404726B-0C4A-495D-AE49-8E8188B484AF}" srcId="{FB2C1566-391F-4CEF-8241-01F073B504FE}" destId="{13042B4E-BC83-407C-92CE-66C694E83C28}" srcOrd="3" destOrd="0" parTransId="{996FF014-2B31-42BB-A106-EB76321B4076}" sibTransId="{C57E4778-B89B-4337-B8EF-C7FB9E410FF5}"/>
    <dgm:cxn modelId="{C1FDB251-F52B-49CA-B7E6-075A892DC0FC}" srcId="{FB2C1566-391F-4CEF-8241-01F073B504FE}" destId="{A3C41D03-1B15-43D9-9A28-436FA82B27C2}" srcOrd="1" destOrd="0" parTransId="{ABAC575D-6383-456E-A14E-5DA462CB40AE}" sibTransId="{92E2F9AD-5B33-4BC2-BC6C-0554D475461C}"/>
    <dgm:cxn modelId="{427B2D8C-8175-47F8-88DD-88CA93E46BAC}" type="presOf" srcId="{9E8A3D26-F9EE-458B-8CDE-D2731FC0468A}" destId="{6C69ACFE-251C-4092-A707-BBA737900FBD}" srcOrd="0" destOrd="0" presId="urn:microsoft.com/office/officeart/2008/layout/VerticalCurvedList"/>
    <dgm:cxn modelId="{C0D77E29-12D9-43CF-A396-1AF2BE921427}" type="presOf" srcId="{67647120-3EC0-4E9F-95B8-173660EAB2DB}" destId="{95DD3860-4E98-44AD-B584-0AC84D32100A}" srcOrd="0" destOrd="0" presId="urn:microsoft.com/office/officeart/2008/layout/VerticalCurvedList"/>
    <dgm:cxn modelId="{2761169F-E432-488F-A9F4-A2AE35FE92AE}" type="presOf" srcId="{7FCCA5D9-FACB-4B2E-A013-DEA4FFBF63CA}" destId="{E0F68264-0ADF-4173-BA4C-940D90358F7F}" srcOrd="0" destOrd="0" presId="urn:microsoft.com/office/officeart/2008/layout/VerticalCurvedList"/>
    <dgm:cxn modelId="{E9A4100F-26D6-4345-B503-6D0A7915AB80}" srcId="{FB2C1566-391F-4CEF-8241-01F073B504FE}" destId="{7FCCA5D9-FACB-4B2E-A013-DEA4FFBF63CA}" srcOrd="2" destOrd="0" parTransId="{DF9F87B8-00C3-4FCC-B6AF-94D977264DBD}" sibTransId="{3ED6D948-8367-4CB2-9883-5FF6CD79C04C}"/>
    <dgm:cxn modelId="{C3849A76-79D6-4495-8A82-4C5360B2D256}" type="presOf" srcId="{A3C41D03-1B15-43D9-9A28-436FA82B27C2}" destId="{83FD89F2-0986-430B-A75F-0CB806E69981}" srcOrd="0" destOrd="0" presId="urn:microsoft.com/office/officeart/2008/layout/VerticalCurvedList"/>
    <dgm:cxn modelId="{96CA8600-2751-4126-B6D5-FB1077738164}" srcId="{FB2C1566-391F-4CEF-8241-01F073B504FE}" destId="{67647120-3EC0-4E9F-95B8-173660EAB2DB}" srcOrd="0" destOrd="0" parTransId="{33523264-FC68-436C-8760-CB0199400682}" sibTransId="{9E8A3D26-F9EE-458B-8CDE-D2731FC0468A}"/>
    <dgm:cxn modelId="{1BDC14E0-6331-4A53-8249-43C5A80EFB37}" type="presOf" srcId="{13042B4E-BC83-407C-92CE-66C694E83C28}" destId="{94830D43-122A-4540-9440-AABFAA4C134F}" srcOrd="0" destOrd="0" presId="urn:microsoft.com/office/officeart/2008/layout/VerticalCurvedList"/>
    <dgm:cxn modelId="{509F17DB-824F-4DD1-A670-7468555F9059}" type="presOf" srcId="{FB2C1566-391F-4CEF-8241-01F073B504FE}" destId="{E13C7731-C096-4480-B50C-70764683F3B3}" srcOrd="0" destOrd="0" presId="urn:microsoft.com/office/officeart/2008/layout/VerticalCurvedList"/>
    <dgm:cxn modelId="{D09BCB40-81D1-4E4D-BF74-CA5E7F64E1B4}" type="presParOf" srcId="{E13C7731-C096-4480-B50C-70764683F3B3}" destId="{BBCACF77-4614-42B8-9D15-C9AD625CF271}" srcOrd="0" destOrd="0" presId="urn:microsoft.com/office/officeart/2008/layout/VerticalCurvedList"/>
    <dgm:cxn modelId="{EAE96688-86E3-4708-B1BC-B5E2D22B6B4D}" type="presParOf" srcId="{BBCACF77-4614-42B8-9D15-C9AD625CF271}" destId="{F8F1B740-FBD1-444D-9FAF-B16B5C469190}" srcOrd="0" destOrd="0" presId="urn:microsoft.com/office/officeart/2008/layout/VerticalCurvedList"/>
    <dgm:cxn modelId="{2358EB90-216C-4D15-B5A8-026BD8ACF69A}" type="presParOf" srcId="{F8F1B740-FBD1-444D-9FAF-B16B5C469190}" destId="{8F8A1230-2635-41E6-BEE0-4B8D4BCB06DD}" srcOrd="0" destOrd="0" presId="urn:microsoft.com/office/officeart/2008/layout/VerticalCurvedList"/>
    <dgm:cxn modelId="{BCE95DD9-E197-4F0A-884B-2C548FF8483D}" type="presParOf" srcId="{F8F1B740-FBD1-444D-9FAF-B16B5C469190}" destId="{6C69ACFE-251C-4092-A707-BBA737900FBD}" srcOrd="1" destOrd="0" presId="urn:microsoft.com/office/officeart/2008/layout/VerticalCurvedList"/>
    <dgm:cxn modelId="{CFFF4F62-72D3-4FB9-9371-4B5E7233E610}" type="presParOf" srcId="{F8F1B740-FBD1-444D-9FAF-B16B5C469190}" destId="{A37B8DC6-BA75-47EE-BBC8-9B354F89A12A}" srcOrd="2" destOrd="0" presId="urn:microsoft.com/office/officeart/2008/layout/VerticalCurvedList"/>
    <dgm:cxn modelId="{C7ED5369-CE9A-482A-AED0-9EC98D6CE543}" type="presParOf" srcId="{F8F1B740-FBD1-444D-9FAF-B16B5C469190}" destId="{E75B04CD-CB4D-4BD7-B42A-F136935D578E}" srcOrd="3" destOrd="0" presId="urn:microsoft.com/office/officeart/2008/layout/VerticalCurvedList"/>
    <dgm:cxn modelId="{FEB1A871-7116-45B4-9C1A-1CC20B73F4D3}" type="presParOf" srcId="{BBCACF77-4614-42B8-9D15-C9AD625CF271}" destId="{95DD3860-4E98-44AD-B584-0AC84D32100A}" srcOrd="1" destOrd="0" presId="urn:microsoft.com/office/officeart/2008/layout/VerticalCurvedList"/>
    <dgm:cxn modelId="{8DDAED01-23DC-44A1-B25D-FD50C6A5D7CB}" type="presParOf" srcId="{BBCACF77-4614-42B8-9D15-C9AD625CF271}" destId="{D9850FBF-248E-4338-BEB9-C43FEEA751B7}" srcOrd="2" destOrd="0" presId="urn:microsoft.com/office/officeart/2008/layout/VerticalCurvedList"/>
    <dgm:cxn modelId="{72F0D71A-0905-4FA0-BE5B-C94E0F40CEC1}" type="presParOf" srcId="{D9850FBF-248E-4338-BEB9-C43FEEA751B7}" destId="{B7EA02AA-C23B-4F4C-8D36-72EC5E542BD6}" srcOrd="0" destOrd="0" presId="urn:microsoft.com/office/officeart/2008/layout/VerticalCurvedList"/>
    <dgm:cxn modelId="{6D4182C0-4370-46B4-A43D-581FAA29E3A4}" type="presParOf" srcId="{BBCACF77-4614-42B8-9D15-C9AD625CF271}" destId="{83FD89F2-0986-430B-A75F-0CB806E69981}" srcOrd="3" destOrd="0" presId="urn:microsoft.com/office/officeart/2008/layout/VerticalCurvedList"/>
    <dgm:cxn modelId="{46565C8A-F3E2-4BC7-945A-544C9B26FAAF}" type="presParOf" srcId="{BBCACF77-4614-42B8-9D15-C9AD625CF271}" destId="{68DBA2A3-012E-461F-9284-3DB2871C5C5A}" srcOrd="4" destOrd="0" presId="urn:microsoft.com/office/officeart/2008/layout/VerticalCurvedList"/>
    <dgm:cxn modelId="{3A8A3D22-8877-4CFC-AE8F-620E97987445}" type="presParOf" srcId="{68DBA2A3-012E-461F-9284-3DB2871C5C5A}" destId="{92161AE0-B024-4FF2-A6E9-7A0F773C80CC}" srcOrd="0" destOrd="0" presId="urn:microsoft.com/office/officeart/2008/layout/VerticalCurvedList"/>
    <dgm:cxn modelId="{30923E0D-4574-482E-91DC-B390207572D7}" type="presParOf" srcId="{BBCACF77-4614-42B8-9D15-C9AD625CF271}" destId="{E0F68264-0ADF-4173-BA4C-940D90358F7F}" srcOrd="5" destOrd="0" presId="urn:microsoft.com/office/officeart/2008/layout/VerticalCurvedList"/>
    <dgm:cxn modelId="{F824DB63-1EDF-4CC0-A29C-B940FAA3DA34}" type="presParOf" srcId="{BBCACF77-4614-42B8-9D15-C9AD625CF271}" destId="{49685863-BB15-4E5F-B0BE-0B3529E2321B}" srcOrd="6" destOrd="0" presId="urn:microsoft.com/office/officeart/2008/layout/VerticalCurvedList"/>
    <dgm:cxn modelId="{F68D206C-58EF-4283-9300-B1257883A85C}" type="presParOf" srcId="{49685863-BB15-4E5F-B0BE-0B3529E2321B}" destId="{53D538DC-B82D-4926-B8BA-D49B78A4FE28}" srcOrd="0" destOrd="0" presId="urn:microsoft.com/office/officeart/2008/layout/VerticalCurvedList"/>
    <dgm:cxn modelId="{95E46D89-AC44-4AE5-9DC2-8A250C3B1981}" type="presParOf" srcId="{BBCACF77-4614-42B8-9D15-C9AD625CF271}" destId="{94830D43-122A-4540-9440-AABFAA4C134F}" srcOrd="7" destOrd="0" presId="urn:microsoft.com/office/officeart/2008/layout/VerticalCurvedList"/>
    <dgm:cxn modelId="{9FB178AF-E1F8-4329-B068-56B425A43BB0}" type="presParOf" srcId="{BBCACF77-4614-42B8-9D15-C9AD625CF271}" destId="{F9B138E2-812B-42BA-BEB5-A4FFA7C195A3}" srcOrd="8" destOrd="0" presId="urn:microsoft.com/office/officeart/2008/layout/VerticalCurvedList"/>
    <dgm:cxn modelId="{E4F8F5E8-9A42-483B-B158-674EDFD2EF42}" type="presParOf" srcId="{F9B138E2-812B-42BA-BEB5-A4FFA7C195A3}" destId="{EF19A093-6C15-4FDA-AEB3-10F7E974371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E312190-67D6-4D49-B81D-C61FF54E79D5}" type="doc">
      <dgm:prSet loTypeId="urn:microsoft.com/office/officeart/2005/8/layout/bProcess4" loCatId="process" qsTypeId="urn:microsoft.com/office/officeart/2005/8/quickstyle/simple1" qsCatId="simple" csTypeId="urn:microsoft.com/office/officeart/2005/8/colors/accent2_2" csCatId="accent2" phldr="1"/>
      <dgm:spPr/>
      <dgm:t>
        <a:bodyPr/>
        <a:lstStyle/>
        <a:p>
          <a:endParaRPr lang="en-US"/>
        </a:p>
      </dgm:t>
    </dgm:pt>
    <dgm:pt modelId="{5D4F56BC-90FC-47DF-BD22-3D45C1F23887}">
      <dgm:prSet phldrT="[Text]"/>
      <dgm:spPr/>
      <dgm:t>
        <a:bodyPr/>
        <a:lstStyle/>
        <a:p>
          <a:r>
            <a:rPr lang="en-US" dirty="0" smtClean="0"/>
            <a:t>Read Dataset</a:t>
          </a:r>
          <a:endParaRPr lang="en-US" dirty="0"/>
        </a:p>
      </dgm:t>
    </dgm:pt>
    <dgm:pt modelId="{E56AEACC-A2F7-40AD-8DF9-6D28E8FE8219}" type="parTrans" cxnId="{F5AF7746-60F3-4DD7-BCA1-08C25C48B57D}">
      <dgm:prSet/>
      <dgm:spPr/>
      <dgm:t>
        <a:bodyPr/>
        <a:lstStyle/>
        <a:p>
          <a:endParaRPr lang="en-US"/>
        </a:p>
      </dgm:t>
    </dgm:pt>
    <dgm:pt modelId="{EB607140-AB32-4335-93EA-B885A4C5301B}" type="sibTrans" cxnId="{F5AF7746-60F3-4DD7-BCA1-08C25C48B57D}">
      <dgm:prSet/>
      <dgm:spPr/>
      <dgm:t>
        <a:bodyPr/>
        <a:lstStyle/>
        <a:p>
          <a:endParaRPr lang="en-US"/>
        </a:p>
      </dgm:t>
    </dgm:pt>
    <dgm:pt modelId="{554DA001-BB6B-4110-9AE6-198B0078534F}">
      <dgm:prSet phldrT="[Text]"/>
      <dgm:spPr/>
      <dgm:t>
        <a:bodyPr/>
        <a:lstStyle/>
        <a:p>
          <a:r>
            <a:rPr lang="en-US" dirty="0" smtClean="0"/>
            <a:t>Create X&amp;Y</a:t>
          </a:r>
          <a:endParaRPr lang="en-US" dirty="0"/>
        </a:p>
      </dgm:t>
    </dgm:pt>
    <dgm:pt modelId="{A3F439AD-CA59-4C7E-B2D9-75EA7F7DA3EE}" type="parTrans" cxnId="{71445F26-B53F-4070-A14C-D49D3D5A6BBB}">
      <dgm:prSet/>
      <dgm:spPr/>
      <dgm:t>
        <a:bodyPr/>
        <a:lstStyle/>
        <a:p>
          <a:endParaRPr lang="en-US"/>
        </a:p>
      </dgm:t>
    </dgm:pt>
    <dgm:pt modelId="{B1786F9B-DB0D-4ECE-BEB7-7371FE499332}" type="sibTrans" cxnId="{71445F26-B53F-4070-A14C-D49D3D5A6BBB}">
      <dgm:prSet/>
      <dgm:spPr/>
      <dgm:t>
        <a:bodyPr/>
        <a:lstStyle/>
        <a:p>
          <a:endParaRPr lang="en-US"/>
        </a:p>
      </dgm:t>
    </dgm:pt>
    <dgm:pt modelId="{CA562C61-9859-42EB-BFEF-A835AEA571BC}">
      <dgm:prSet phldrT="[Text]"/>
      <dgm:spPr/>
      <dgm:t>
        <a:bodyPr/>
        <a:lstStyle/>
        <a:p>
          <a:r>
            <a:rPr lang="en-US" dirty="0" smtClean="0"/>
            <a:t>Standardize data</a:t>
          </a:r>
          <a:endParaRPr lang="en-US" dirty="0"/>
        </a:p>
      </dgm:t>
    </dgm:pt>
    <dgm:pt modelId="{01ED3122-7B8B-413A-862C-5C281F5EBBF6}" type="parTrans" cxnId="{99656817-8C2B-453E-B540-1414627E9DF3}">
      <dgm:prSet/>
      <dgm:spPr/>
      <dgm:t>
        <a:bodyPr/>
        <a:lstStyle/>
        <a:p>
          <a:endParaRPr lang="en-US"/>
        </a:p>
      </dgm:t>
    </dgm:pt>
    <dgm:pt modelId="{13AFB18C-CFD1-460D-A832-4DF47CF9BE78}" type="sibTrans" cxnId="{99656817-8C2B-453E-B540-1414627E9DF3}">
      <dgm:prSet/>
      <dgm:spPr/>
      <dgm:t>
        <a:bodyPr/>
        <a:lstStyle/>
        <a:p>
          <a:endParaRPr lang="en-US"/>
        </a:p>
      </dgm:t>
    </dgm:pt>
    <dgm:pt modelId="{E2579D8E-CAA4-404F-917A-0590A2AF68C5}">
      <dgm:prSet phldrT="[Text]"/>
      <dgm:spPr/>
      <dgm:t>
        <a:bodyPr/>
        <a:lstStyle/>
        <a:p>
          <a:r>
            <a:rPr lang="en-US" dirty="0" smtClean="0"/>
            <a:t>Split Test &amp; Train data</a:t>
          </a:r>
          <a:endParaRPr lang="en-US" dirty="0"/>
        </a:p>
      </dgm:t>
    </dgm:pt>
    <dgm:pt modelId="{3AAD83FA-0461-4A63-9B7E-F0E67C6AC1EB}" type="parTrans" cxnId="{19F41AC8-E0B9-455B-BCF7-08D802CFFABA}">
      <dgm:prSet/>
      <dgm:spPr/>
      <dgm:t>
        <a:bodyPr/>
        <a:lstStyle/>
        <a:p>
          <a:endParaRPr lang="en-US"/>
        </a:p>
      </dgm:t>
    </dgm:pt>
    <dgm:pt modelId="{BFB7525B-9F67-4137-9118-A9D3B3F93131}" type="sibTrans" cxnId="{19F41AC8-E0B9-455B-BCF7-08D802CFFABA}">
      <dgm:prSet/>
      <dgm:spPr/>
      <dgm:t>
        <a:bodyPr/>
        <a:lstStyle/>
        <a:p>
          <a:endParaRPr lang="en-US"/>
        </a:p>
      </dgm:t>
    </dgm:pt>
    <dgm:pt modelId="{DA803DD8-F40A-4AEE-9ECD-4AC343143684}">
      <dgm:prSet phldrT="[Text]"/>
      <dgm:spPr/>
      <dgm:t>
        <a:bodyPr/>
        <a:lstStyle/>
        <a:p>
          <a:r>
            <a:rPr lang="en-US" dirty="0" smtClean="0"/>
            <a:t>Create </a:t>
          </a:r>
          <a:r>
            <a:rPr lang="en-US" dirty="0" err="1" smtClean="0"/>
            <a:t>GridSearchCV</a:t>
          </a:r>
          <a:r>
            <a:rPr lang="en-US" dirty="0" smtClean="0"/>
            <a:t> object </a:t>
          </a:r>
          <a:endParaRPr lang="en-US" dirty="0"/>
        </a:p>
      </dgm:t>
    </dgm:pt>
    <dgm:pt modelId="{F3934E59-8165-48B0-830B-3842C28A5DBA}" type="parTrans" cxnId="{E7C02B1A-6C07-47D8-8E3F-BCE7EE26D159}">
      <dgm:prSet/>
      <dgm:spPr/>
      <dgm:t>
        <a:bodyPr/>
        <a:lstStyle/>
        <a:p>
          <a:endParaRPr lang="en-US"/>
        </a:p>
      </dgm:t>
    </dgm:pt>
    <dgm:pt modelId="{16B0F020-1EA4-4087-B28E-61C3E1FD6649}" type="sibTrans" cxnId="{E7C02B1A-6C07-47D8-8E3F-BCE7EE26D159}">
      <dgm:prSet/>
      <dgm:spPr/>
      <dgm:t>
        <a:bodyPr/>
        <a:lstStyle/>
        <a:p>
          <a:endParaRPr lang="en-US"/>
        </a:p>
      </dgm:t>
    </dgm:pt>
    <dgm:pt modelId="{5438FF01-AB24-47B5-B9A5-5FFF7442611A}">
      <dgm:prSet phldrT="[Text]"/>
      <dgm:spPr/>
      <dgm:t>
        <a:bodyPr/>
        <a:lstStyle/>
        <a:p>
          <a:r>
            <a:rPr lang="en-US" dirty="0" smtClean="0"/>
            <a:t>Train ML Model</a:t>
          </a:r>
          <a:endParaRPr lang="en-US" dirty="0"/>
        </a:p>
      </dgm:t>
    </dgm:pt>
    <dgm:pt modelId="{0C0F1482-B15D-4839-9E7D-57CDE2637946}" type="parTrans" cxnId="{72132541-4207-446B-8EB2-D5CF51C79773}">
      <dgm:prSet/>
      <dgm:spPr/>
      <dgm:t>
        <a:bodyPr/>
        <a:lstStyle/>
        <a:p>
          <a:endParaRPr lang="en-US"/>
        </a:p>
      </dgm:t>
    </dgm:pt>
    <dgm:pt modelId="{5B723608-705C-4DD6-A038-52B31479007D}" type="sibTrans" cxnId="{72132541-4207-446B-8EB2-D5CF51C79773}">
      <dgm:prSet/>
      <dgm:spPr/>
      <dgm:t>
        <a:bodyPr/>
        <a:lstStyle/>
        <a:p>
          <a:endParaRPr lang="en-US"/>
        </a:p>
      </dgm:t>
    </dgm:pt>
    <dgm:pt modelId="{6BA41A59-BAEC-4321-B768-0410023E31FD}">
      <dgm:prSet phldrT="[Text]"/>
      <dgm:spPr/>
      <dgm:t>
        <a:bodyPr/>
        <a:lstStyle/>
        <a:p>
          <a:r>
            <a:rPr lang="en-US" dirty="0" smtClean="0"/>
            <a:t>Calculate Accuracy of Model</a:t>
          </a:r>
          <a:endParaRPr lang="en-US" dirty="0"/>
        </a:p>
      </dgm:t>
    </dgm:pt>
    <dgm:pt modelId="{2F76205A-7272-49E7-AA42-A22D398D352B}" type="parTrans" cxnId="{66769CA5-7D33-42BF-B81E-D7ECE79F9E7E}">
      <dgm:prSet/>
      <dgm:spPr/>
      <dgm:t>
        <a:bodyPr/>
        <a:lstStyle/>
        <a:p>
          <a:endParaRPr lang="en-US"/>
        </a:p>
      </dgm:t>
    </dgm:pt>
    <dgm:pt modelId="{2BF58679-A3AE-4E1E-8219-80648A161062}" type="sibTrans" cxnId="{66769CA5-7D33-42BF-B81E-D7ECE79F9E7E}">
      <dgm:prSet/>
      <dgm:spPr/>
      <dgm:t>
        <a:bodyPr/>
        <a:lstStyle/>
        <a:p>
          <a:endParaRPr lang="en-US"/>
        </a:p>
      </dgm:t>
    </dgm:pt>
    <dgm:pt modelId="{3C21BCF5-C55E-4AF2-BDCE-C4E3004FE004}">
      <dgm:prSet phldrT="[Text]"/>
      <dgm:spPr/>
      <dgm:t>
        <a:bodyPr/>
        <a:lstStyle/>
        <a:p>
          <a:r>
            <a:rPr lang="en-US" dirty="0" smtClean="0"/>
            <a:t>Choose best ML model</a:t>
          </a:r>
          <a:endParaRPr lang="en-US" dirty="0"/>
        </a:p>
      </dgm:t>
    </dgm:pt>
    <dgm:pt modelId="{5D583339-72FB-46B3-8E61-CBBFC5799B57}" type="parTrans" cxnId="{BCB084C2-21AE-4BFB-A214-529FFC1F5365}">
      <dgm:prSet/>
      <dgm:spPr/>
      <dgm:t>
        <a:bodyPr/>
        <a:lstStyle/>
        <a:p>
          <a:endParaRPr lang="en-US"/>
        </a:p>
      </dgm:t>
    </dgm:pt>
    <dgm:pt modelId="{41F82DE7-3D08-42CB-B2FD-45867331516F}" type="sibTrans" cxnId="{BCB084C2-21AE-4BFB-A214-529FFC1F5365}">
      <dgm:prSet/>
      <dgm:spPr/>
      <dgm:t>
        <a:bodyPr/>
        <a:lstStyle/>
        <a:p>
          <a:endParaRPr lang="en-US"/>
        </a:p>
      </dgm:t>
    </dgm:pt>
    <dgm:pt modelId="{05496AAA-D5B2-45AF-9A2B-48FBBAEAAEAF}" type="pres">
      <dgm:prSet presAssocID="{9E312190-67D6-4D49-B81D-C61FF54E79D5}" presName="Name0" presStyleCnt="0">
        <dgm:presLayoutVars>
          <dgm:dir/>
          <dgm:resizeHandles/>
        </dgm:presLayoutVars>
      </dgm:prSet>
      <dgm:spPr/>
      <dgm:t>
        <a:bodyPr/>
        <a:lstStyle/>
        <a:p>
          <a:endParaRPr lang="en-US"/>
        </a:p>
      </dgm:t>
    </dgm:pt>
    <dgm:pt modelId="{028C3874-44F0-4E53-9CF2-6C84F041FE0E}" type="pres">
      <dgm:prSet presAssocID="{5D4F56BC-90FC-47DF-BD22-3D45C1F23887}" presName="compNode" presStyleCnt="0"/>
      <dgm:spPr/>
    </dgm:pt>
    <dgm:pt modelId="{80526794-8CCC-44AD-B542-2F9133799651}" type="pres">
      <dgm:prSet presAssocID="{5D4F56BC-90FC-47DF-BD22-3D45C1F23887}" presName="dummyConnPt" presStyleCnt="0"/>
      <dgm:spPr/>
    </dgm:pt>
    <dgm:pt modelId="{DC61D82E-EBD4-4102-97A6-6C3E97B915DA}" type="pres">
      <dgm:prSet presAssocID="{5D4F56BC-90FC-47DF-BD22-3D45C1F23887}" presName="node" presStyleLbl="node1" presStyleIdx="0" presStyleCnt="8" custLinFactNeighborX="-93804" custLinFactNeighborY="16000">
        <dgm:presLayoutVars>
          <dgm:bulletEnabled val="1"/>
        </dgm:presLayoutVars>
      </dgm:prSet>
      <dgm:spPr/>
      <dgm:t>
        <a:bodyPr/>
        <a:lstStyle/>
        <a:p>
          <a:endParaRPr lang="en-US"/>
        </a:p>
      </dgm:t>
    </dgm:pt>
    <dgm:pt modelId="{78E9557F-61D2-494B-96F1-3476D9495FD2}" type="pres">
      <dgm:prSet presAssocID="{EB607140-AB32-4335-93EA-B885A4C5301B}" presName="sibTrans" presStyleLbl="bgSibTrans2D1" presStyleIdx="0" presStyleCnt="7"/>
      <dgm:spPr/>
      <dgm:t>
        <a:bodyPr/>
        <a:lstStyle/>
        <a:p>
          <a:endParaRPr lang="en-US"/>
        </a:p>
      </dgm:t>
    </dgm:pt>
    <dgm:pt modelId="{EA865FD9-66AD-4D86-9A91-6948D0168546}" type="pres">
      <dgm:prSet presAssocID="{554DA001-BB6B-4110-9AE6-198B0078534F}" presName="compNode" presStyleCnt="0"/>
      <dgm:spPr/>
    </dgm:pt>
    <dgm:pt modelId="{094CC267-2666-42A2-94FC-6F9EE7405B70}" type="pres">
      <dgm:prSet presAssocID="{554DA001-BB6B-4110-9AE6-198B0078534F}" presName="dummyConnPt" presStyleCnt="0"/>
      <dgm:spPr/>
    </dgm:pt>
    <dgm:pt modelId="{18BA8BA1-9ED8-4132-B9E3-F061FF052EA7}" type="pres">
      <dgm:prSet presAssocID="{554DA001-BB6B-4110-9AE6-198B0078534F}" presName="node" presStyleLbl="node1" presStyleIdx="1" presStyleCnt="8" custLinFactY="-10916" custLinFactNeighborX="24659" custLinFactNeighborY="-100000">
        <dgm:presLayoutVars>
          <dgm:bulletEnabled val="1"/>
        </dgm:presLayoutVars>
      </dgm:prSet>
      <dgm:spPr/>
      <dgm:t>
        <a:bodyPr/>
        <a:lstStyle/>
        <a:p>
          <a:endParaRPr lang="en-US"/>
        </a:p>
      </dgm:t>
    </dgm:pt>
    <dgm:pt modelId="{C6ABEF64-D57A-49C6-BAF6-41FBFD7F731F}" type="pres">
      <dgm:prSet presAssocID="{B1786F9B-DB0D-4ECE-BEB7-7371FE499332}" presName="sibTrans" presStyleLbl="bgSibTrans2D1" presStyleIdx="1" presStyleCnt="7"/>
      <dgm:spPr/>
      <dgm:t>
        <a:bodyPr/>
        <a:lstStyle/>
        <a:p>
          <a:endParaRPr lang="en-US"/>
        </a:p>
      </dgm:t>
    </dgm:pt>
    <dgm:pt modelId="{570E752A-77DA-4F24-A06D-5FA58B3790C0}" type="pres">
      <dgm:prSet presAssocID="{CA562C61-9859-42EB-BFEF-A835AEA571BC}" presName="compNode" presStyleCnt="0"/>
      <dgm:spPr/>
    </dgm:pt>
    <dgm:pt modelId="{BEAE2658-3912-42D3-8070-5B5B69E3A7FE}" type="pres">
      <dgm:prSet presAssocID="{CA562C61-9859-42EB-BFEF-A835AEA571BC}" presName="dummyConnPt" presStyleCnt="0"/>
      <dgm:spPr/>
    </dgm:pt>
    <dgm:pt modelId="{F26FBD43-50F9-415E-ACF0-2D71AB708131}" type="pres">
      <dgm:prSet presAssocID="{CA562C61-9859-42EB-BFEF-A835AEA571BC}" presName="node" presStyleLbl="node1" presStyleIdx="2" presStyleCnt="8" custLinFactX="40478" custLinFactY="-100000" custLinFactNeighborX="100000" custLinFactNeighborY="-132755">
        <dgm:presLayoutVars>
          <dgm:bulletEnabled val="1"/>
        </dgm:presLayoutVars>
      </dgm:prSet>
      <dgm:spPr/>
      <dgm:t>
        <a:bodyPr/>
        <a:lstStyle/>
        <a:p>
          <a:endParaRPr lang="en-US"/>
        </a:p>
      </dgm:t>
    </dgm:pt>
    <dgm:pt modelId="{6D021B19-82AF-485E-B500-6C9F150C55DB}" type="pres">
      <dgm:prSet presAssocID="{13AFB18C-CFD1-460D-A832-4DF47CF9BE78}" presName="sibTrans" presStyleLbl="bgSibTrans2D1" presStyleIdx="2" presStyleCnt="7"/>
      <dgm:spPr/>
      <dgm:t>
        <a:bodyPr/>
        <a:lstStyle/>
        <a:p>
          <a:endParaRPr lang="en-US"/>
        </a:p>
      </dgm:t>
    </dgm:pt>
    <dgm:pt modelId="{35341C74-9B60-4E07-B9B3-D9C642BBA14C}" type="pres">
      <dgm:prSet presAssocID="{E2579D8E-CAA4-404F-917A-0590A2AF68C5}" presName="compNode" presStyleCnt="0"/>
      <dgm:spPr/>
    </dgm:pt>
    <dgm:pt modelId="{F8E770D2-052C-4D42-B5B2-E4846B00D6DE}" type="pres">
      <dgm:prSet presAssocID="{E2579D8E-CAA4-404F-917A-0590A2AF68C5}" presName="dummyConnPt" presStyleCnt="0"/>
      <dgm:spPr/>
    </dgm:pt>
    <dgm:pt modelId="{682095AD-BD06-428A-97AA-2EF9CD04F465}" type="pres">
      <dgm:prSet presAssocID="{E2579D8E-CAA4-404F-917A-0590A2AF68C5}" presName="node" presStyleLbl="node1" presStyleIdx="3" presStyleCnt="8" custLinFactX="21322" custLinFactY="-100000" custLinFactNeighborX="100000" custLinFactNeighborY="-132755">
        <dgm:presLayoutVars>
          <dgm:bulletEnabled val="1"/>
        </dgm:presLayoutVars>
      </dgm:prSet>
      <dgm:spPr/>
      <dgm:t>
        <a:bodyPr/>
        <a:lstStyle/>
        <a:p>
          <a:endParaRPr lang="en-US"/>
        </a:p>
      </dgm:t>
    </dgm:pt>
    <dgm:pt modelId="{3825343C-1C5F-4DD0-B18E-288F32BA1BD0}" type="pres">
      <dgm:prSet presAssocID="{BFB7525B-9F67-4137-9118-A9D3B3F93131}" presName="sibTrans" presStyleLbl="bgSibTrans2D1" presStyleIdx="3" presStyleCnt="7"/>
      <dgm:spPr/>
      <dgm:t>
        <a:bodyPr/>
        <a:lstStyle/>
        <a:p>
          <a:endParaRPr lang="en-US"/>
        </a:p>
      </dgm:t>
    </dgm:pt>
    <dgm:pt modelId="{4D466714-DDDF-426E-B82F-B67FEA1EC6E0}" type="pres">
      <dgm:prSet presAssocID="{DA803DD8-F40A-4AEE-9ECD-4AC343143684}" presName="compNode" presStyleCnt="0"/>
      <dgm:spPr/>
    </dgm:pt>
    <dgm:pt modelId="{3FCB1FA8-72C4-4B44-92E1-48AA8875861A}" type="pres">
      <dgm:prSet presAssocID="{DA803DD8-F40A-4AEE-9ECD-4AC343143684}" presName="dummyConnPt" presStyleCnt="0"/>
      <dgm:spPr/>
    </dgm:pt>
    <dgm:pt modelId="{FA83016F-BC43-4EEC-9E79-682BBF01F8D4}" type="pres">
      <dgm:prSet presAssocID="{DA803DD8-F40A-4AEE-9ECD-4AC343143684}" presName="node" presStyleLbl="node1" presStyleIdx="4" presStyleCnt="8" custLinFactX="100000" custLinFactY="-7755" custLinFactNeighborX="142654" custLinFactNeighborY="-100000">
        <dgm:presLayoutVars>
          <dgm:bulletEnabled val="1"/>
        </dgm:presLayoutVars>
      </dgm:prSet>
      <dgm:spPr/>
      <dgm:t>
        <a:bodyPr/>
        <a:lstStyle/>
        <a:p>
          <a:endParaRPr lang="en-US"/>
        </a:p>
      </dgm:t>
    </dgm:pt>
    <dgm:pt modelId="{E1852652-7D07-4C00-9234-7E3B82334D16}" type="pres">
      <dgm:prSet presAssocID="{16B0F020-1EA4-4087-B28E-61C3E1FD6649}" presName="sibTrans" presStyleLbl="bgSibTrans2D1" presStyleIdx="4" presStyleCnt="7"/>
      <dgm:spPr/>
      <dgm:t>
        <a:bodyPr/>
        <a:lstStyle/>
        <a:p>
          <a:endParaRPr lang="en-US"/>
        </a:p>
      </dgm:t>
    </dgm:pt>
    <dgm:pt modelId="{FC312C7B-27DD-4B8F-B63A-62B9BCCC7A28}" type="pres">
      <dgm:prSet presAssocID="{5438FF01-AB24-47B5-B9A5-5FFF7442611A}" presName="compNode" presStyleCnt="0"/>
      <dgm:spPr/>
    </dgm:pt>
    <dgm:pt modelId="{A30A24C6-2EF1-472E-A822-95F9EE331BEA}" type="pres">
      <dgm:prSet presAssocID="{5438FF01-AB24-47B5-B9A5-5FFF7442611A}" presName="dummyConnPt" presStyleCnt="0"/>
      <dgm:spPr/>
    </dgm:pt>
    <dgm:pt modelId="{1E54ECE4-4969-4553-8097-F238556D2C73}" type="pres">
      <dgm:prSet presAssocID="{5438FF01-AB24-47B5-B9A5-5FFF7442611A}" presName="node" presStyleLbl="node1" presStyleIdx="5" presStyleCnt="8" custLinFactX="100000" custLinFactY="70224" custLinFactNeighborX="142654" custLinFactNeighborY="100000">
        <dgm:presLayoutVars>
          <dgm:bulletEnabled val="1"/>
        </dgm:presLayoutVars>
      </dgm:prSet>
      <dgm:spPr/>
      <dgm:t>
        <a:bodyPr/>
        <a:lstStyle/>
        <a:p>
          <a:endParaRPr lang="en-US"/>
        </a:p>
      </dgm:t>
    </dgm:pt>
    <dgm:pt modelId="{05981B6E-9379-4D6D-8CC7-16E7DDDDD705}" type="pres">
      <dgm:prSet presAssocID="{5B723608-705C-4DD6-A038-52B31479007D}" presName="sibTrans" presStyleLbl="bgSibTrans2D1" presStyleIdx="5" presStyleCnt="7"/>
      <dgm:spPr/>
      <dgm:t>
        <a:bodyPr/>
        <a:lstStyle/>
        <a:p>
          <a:endParaRPr lang="en-US"/>
        </a:p>
      </dgm:t>
    </dgm:pt>
    <dgm:pt modelId="{6F9C1AA2-DD16-4C02-88F4-0C89159E3923}" type="pres">
      <dgm:prSet presAssocID="{6BA41A59-BAEC-4321-B768-0410023E31FD}" presName="compNode" presStyleCnt="0"/>
      <dgm:spPr/>
    </dgm:pt>
    <dgm:pt modelId="{519D2CE3-AE4D-4071-B9E2-46C01CEFCB80}" type="pres">
      <dgm:prSet presAssocID="{6BA41A59-BAEC-4321-B768-0410023E31FD}" presName="dummyConnPt" presStyleCnt="0"/>
      <dgm:spPr/>
    </dgm:pt>
    <dgm:pt modelId="{787E00B5-D7E2-4B98-AB8E-C97052D54F8B}" type="pres">
      <dgm:prSet presAssocID="{6BA41A59-BAEC-4321-B768-0410023E31FD}" presName="node" presStyleLbl="node1" presStyleIdx="6" presStyleCnt="8" custLinFactY="70224" custLinFactNeighborX="-14248" custLinFactNeighborY="100000">
        <dgm:presLayoutVars>
          <dgm:bulletEnabled val="1"/>
        </dgm:presLayoutVars>
      </dgm:prSet>
      <dgm:spPr/>
      <dgm:t>
        <a:bodyPr/>
        <a:lstStyle/>
        <a:p>
          <a:endParaRPr lang="en-US"/>
        </a:p>
      </dgm:t>
    </dgm:pt>
    <dgm:pt modelId="{201D589D-8706-4B50-9C8F-3D01BDD3985B}" type="pres">
      <dgm:prSet presAssocID="{2BF58679-A3AE-4E1E-8219-80648A161062}" presName="sibTrans" presStyleLbl="bgSibTrans2D1" presStyleIdx="6" presStyleCnt="7"/>
      <dgm:spPr/>
      <dgm:t>
        <a:bodyPr/>
        <a:lstStyle/>
        <a:p>
          <a:endParaRPr lang="en-US"/>
        </a:p>
      </dgm:t>
    </dgm:pt>
    <dgm:pt modelId="{EC97F0CA-BAD8-4F22-B8F8-D296B8486BB4}" type="pres">
      <dgm:prSet presAssocID="{3C21BCF5-C55E-4AF2-BDCE-C4E3004FE004}" presName="compNode" presStyleCnt="0"/>
      <dgm:spPr/>
    </dgm:pt>
    <dgm:pt modelId="{3445862F-39A6-4003-8875-8BDC46AF0E1E}" type="pres">
      <dgm:prSet presAssocID="{3C21BCF5-C55E-4AF2-BDCE-C4E3004FE004}" presName="dummyConnPt" presStyleCnt="0"/>
      <dgm:spPr/>
    </dgm:pt>
    <dgm:pt modelId="{1FD4EB02-AD10-4680-8915-7042A6FF05CE}" type="pres">
      <dgm:prSet presAssocID="{3C21BCF5-C55E-4AF2-BDCE-C4E3004FE004}" presName="node" presStyleLbl="node1" presStyleIdx="7" presStyleCnt="8" custLinFactX="-26590" custLinFactNeighborX="-100000" custLinFactNeighborY="45224">
        <dgm:presLayoutVars>
          <dgm:bulletEnabled val="1"/>
        </dgm:presLayoutVars>
      </dgm:prSet>
      <dgm:spPr/>
      <dgm:t>
        <a:bodyPr/>
        <a:lstStyle/>
        <a:p>
          <a:endParaRPr lang="en-US"/>
        </a:p>
      </dgm:t>
    </dgm:pt>
  </dgm:ptLst>
  <dgm:cxnLst>
    <dgm:cxn modelId="{520AA420-7EE3-4683-8D2B-8A671C06E265}" type="presOf" srcId="{B1786F9B-DB0D-4ECE-BEB7-7371FE499332}" destId="{C6ABEF64-D57A-49C6-BAF6-41FBFD7F731F}" srcOrd="0" destOrd="0" presId="urn:microsoft.com/office/officeart/2005/8/layout/bProcess4"/>
    <dgm:cxn modelId="{71445F26-B53F-4070-A14C-D49D3D5A6BBB}" srcId="{9E312190-67D6-4D49-B81D-C61FF54E79D5}" destId="{554DA001-BB6B-4110-9AE6-198B0078534F}" srcOrd="1" destOrd="0" parTransId="{A3F439AD-CA59-4C7E-B2D9-75EA7F7DA3EE}" sibTransId="{B1786F9B-DB0D-4ECE-BEB7-7371FE499332}"/>
    <dgm:cxn modelId="{E7C02B1A-6C07-47D8-8E3F-BCE7EE26D159}" srcId="{9E312190-67D6-4D49-B81D-C61FF54E79D5}" destId="{DA803DD8-F40A-4AEE-9ECD-4AC343143684}" srcOrd="4" destOrd="0" parTransId="{F3934E59-8165-48B0-830B-3842C28A5DBA}" sibTransId="{16B0F020-1EA4-4087-B28E-61C3E1FD6649}"/>
    <dgm:cxn modelId="{2801B693-22C1-4FF0-AE29-E04647FF699C}" type="presOf" srcId="{2BF58679-A3AE-4E1E-8219-80648A161062}" destId="{201D589D-8706-4B50-9C8F-3D01BDD3985B}" srcOrd="0" destOrd="0" presId="urn:microsoft.com/office/officeart/2005/8/layout/bProcess4"/>
    <dgm:cxn modelId="{BCB084C2-21AE-4BFB-A214-529FFC1F5365}" srcId="{9E312190-67D6-4D49-B81D-C61FF54E79D5}" destId="{3C21BCF5-C55E-4AF2-BDCE-C4E3004FE004}" srcOrd="7" destOrd="0" parTransId="{5D583339-72FB-46B3-8E61-CBBFC5799B57}" sibTransId="{41F82DE7-3D08-42CB-B2FD-45867331516F}"/>
    <dgm:cxn modelId="{AB2E5000-6DB4-45F3-9481-614744EB63CB}" type="presOf" srcId="{EB607140-AB32-4335-93EA-B885A4C5301B}" destId="{78E9557F-61D2-494B-96F1-3476D9495FD2}" srcOrd="0" destOrd="0" presId="urn:microsoft.com/office/officeart/2005/8/layout/bProcess4"/>
    <dgm:cxn modelId="{ABE66E57-7FE4-408D-B7E6-81903A393F0F}" type="presOf" srcId="{5D4F56BC-90FC-47DF-BD22-3D45C1F23887}" destId="{DC61D82E-EBD4-4102-97A6-6C3E97B915DA}" srcOrd="0" destOrd="0" presId="urn:microsoft.com/office/officeart/2005/8/layout/bProcess4"/>
    <dgm:cxn modelId="{55701BF6-BBFA-419E-AFEF-ABED87FFDF07}" type="presOf" srcId="{5438FF01-AB24-47B5-B9A5-5FFF7442611A}" destId="{1E54ECE4-4969-4553-8097-F238556D2C73}" srcOrd="0" destOrd="0" presId="urn:microsoft.com/office/officeart/2005/8/layout/bProcess4"/>
    <dgm:cxn modelId="{72132541-4207-446B-8EB2-D5CF51C79773}" srcId="{9E312190-67D6-4D49-B81D-C61FF54E79D5}" destId="{5438FF01-AB24-47B5-B9A5-5FFF7442611A}" srcOrd="5" destOrd="0" parTransId="{0C0F1482-B15D-4839-9E7D-57CDE2637946}" sibTransId="{5B723608-705C-4DD6-A038-52B31479007D}"/>
    <dgm:cxn modelId="{19F41AC8-E0B9-455B-BCF7-08D802CFFABA}" srcId="{9E312190-67D6-4D49-B81D-C61FF54E79D5}" destId="{E2579D8E-CAA4-404F-917A-0590A2AF68C5}" srcOrd="3" destOrd="0" parTransId="{3AAD83FA-0461-4A63-9B7E-F0E67C6AC1EB}" sibTransId="{BFB7525B-9F67-4137-9118-A9D3B3F93131}"/>
    <dgm:cxn modelId="{7D3A75BA-A746-4681-A685-9AD9FE552DA8}" type="presOf" srcId="{DA803DD8-F40A-4AEE-9ECD-4AC343143684}" destId="{FA83016F-BC43-4EEC-9E79-682BBF01F8D4}" srcOrd="0" destOrd="0" presId="urn:microsoft.com/office/officeart/2005/8/layout/bProcess4"/>
    <dgm:cxn modelId="{1AEC725E-5016-4498-ABE6-5BD5BD643FE1}" type="presOf" srcId="{CA562C61-9859-42EB-BFEF-A835AEA571BC}" destId="{F26FBD43-50F9-415E-ACF0-2D71AB708131}" srcOrd="0" destOrd="0" presId="urn:microsoft.com/office/officeart/2005/8/layout/bProcess4"/>
    <dgm:cxn modelId="{B3C25424-4699-48A5-955A-29011390BFA3}" type="presOf" srcId="{554DA001-BB6B-4110-9AE6-198B0078534F}" destId="{18BA8BA1-9ED8-4132-B9E3-F061FF052EA7}" srcOrd="0" destOrd="0" presId="urn:microsoft.com/office/officeart/2005/8/layout/bProcess4"/>
    <dgm:cxn modelId="{33894F29-B25C-4339-AF51-C922A6CE6160}" type="presOf" srcId="{BFB7525B-9F67-4137-9118-A9D3B3F93131}" destId="{3825343C-1C5F-4DD0-B18E-288F32BA1BD0}" srcOrd="0" destOrd="0" presId="urn:microsoft.com/office/officeart/2005/8/layout/bProcess4"/>
    <dgm:cxn modelId="{CF274884-7FAF-4082-B305-9CE4C1070792}" type="presOf" srcId="{E2579D8E-CAA4-404F-917A-0590A2AF68C5}" destId="{682095AD-BD06-428A-97AA-2EF9CD04F465}" srcOrd="0" destOrd="0" presId="urn:microsoft.com/office/officeart/2005/8/layout/bProcess4"/>
    <dgm:cxn modelId="{A48DFB4A-3505-4302-B6BF-E7065980B102}" type="presOf" srcId="{13AFB18C-CFD1-460D-A832-4DF47CF9BE78}" destId="{6D021B19-82AF-485E-B500-6C9F150C55DB}" srcOrd="0" destOrd="0" presId="urn:microsoft.com/office/officeart/2005/8/layout/bProcess4"/>
    <dgm:cxn modelId="{3B3B2B54-EF63-4E84-A818-37F531768D1C}" type="presOf" srcId="{3C21BCF5-C55E-4AF2-BDCE-C4E3004FE004}" destId="{1FD4EB02-AD10-4680-8915-7042A6FF05CE}" srcOrd="0" destOrd="0" presId="urn:microsoft.com/office/officeart/2005/8/layout/bProcess4"/>
    <dgm:cxn modelId="{957F71C7-23B8-42A3-BF91-B3193BF6BEDC}" type="presOf" srcId="{5B723608-705C-4DD6-A038-52B31479007D}" destId="{05981B6E-9379-4D6D-8CC7-16E7DDDDD705}" srcOrd="0" destOrd="0" presId="urn:microsoft.com/office/officeart/2005/8/layout/bProcess4"/>
    <dgm:cxn modelId="{977526CF-A9C9-43BA-BB92-510892D553ED}" type="presOf" srcId="{16B0F020-1EA4-4087-B28E-61C3E1FD6649}" destId="{E1852652-7D07-4C00-9234-7E3B82334D16}" srcOrd="0" destOrd="0" presId="urn:microsoft.com/office/officeart/2005/8/layout/bProcess4"/>
    <dgm:cxn modelId="{99656817-8C2B-453E-B540-1414627E9DF3}" srcId="{9E312190-67D6-4D49-B81D-C61FF54E79D5}" destId="{CA562C61-9859-42EB-BFEF-A835AEA571BC}" srcOrd="2" destOrd="0" parTransId="{01ED3122-7B8B-413A-862C-5C281F5EBBF6}" sibTransId="{13AFB18C-CFD1-460D-A832-4DF47CF9BE78}"/>
    <dgm:cxn modelId="{59B0D1EB-9E73-4B3F-BE54-C5F163C10EC1}" type="presOf" srcId="{6BA41A59-BAEC-4321-B768-0410023E31FD}" destId="{787E00B5-D7E2-4B98-AB8E-C97052D54F8B}" srcOrd="0" destOrd="0" presId="urn:microsoft.com/office/officeart/2005/8/layout/bProcess4"/>
    <dgm:cxn modelId="{66769CA5-7D33-42BF-B81E-D7ECE79F9E7E}" srcId="{9E312190-67D6-4D49-B81D-C61FF54E79D5}" destId="{6BA41A59-BAEC-4321-B768-0410023E31FD}" srcOrd="6" destOrd="0" parTransId="{2F76205A-7272-49E7-AA42-A22D398D352B}" sibTransId="{2BF58679-A3AE-4E1E-8219-80648A161062}"/>
    <dgm:cxn modelId="{F5AF7746-60F3-4DD7-BCA1-08C25C48B57D}" srcId="{9E312190-67D6-4D49-B81D-C61FF54E79D5}" destId="{5D4F56BC-90FC-47DF-BD22-3D45C1F23887}" srcOrd="0" destOrd="0" parTransId="{E56AEACC-A2F7-40AD-8DF9-6D28E8FE8219}" sibTransId="{EB607140-AB32-4335-93EA-B885A4C5301B}"/>
    <dgm:cxn modelId="{81B8CF5C-90B8-4DC7-A9BF-AFC14105FEFE}" type="presOf" srcId="{9E312190-67D6-4D49-B81D-C61FF54E79D5}" destId="{05496AAA-D5B2-45AF-9A2B-48FBBAEAAEAF}" srcOrd="0" destOrd="0" presId="urn:microsoft.com/office/officeart/2005/8/layout/bProcess4"/>
    <dgm:cxn modelId="{580783CB-198D-4CAD-96DA-267AA3417B22}" type="presParOf" srcId="{05496AAA-D5B2-45AF-9A2B-48FBBAEAAEAF}" destId="{028C3874-44F0-4E53-9CF2-6C84F041FE0E}" srcOrd="0" destOrd="0" presId="urn:microsoft.com/office/officeart/2005/8/layout/bProcess4"/>
    <dgm:cxn modelId="{A805DFF0-E405-4F56-A9AF-A7A7CE0A7F42}" type="presParOf" srcId="{028C3874-44F0-4E53-9CF2-6C84F041FE0E}" destId="{80526794-8CCC-44AD-B542-2F9133799651}" srcOrd="0" destOrd="0" presId="urn:microsoft.com/office/officeart/2005/8/layout/bProcess4"/>
    <dgm:cxn modelId="{5229418F-F7C6-432B-B795-B205069DCE8B}" type="presParOf" srcId="{028C3874-44F0-4E53-9CF2-6C84F041FE0E}" destId="{DC61D82E-EBD4-4102-97A6-6C3E97B915DA}" srcOrd="1" destOrd="0" presId="urn:microsoft.com/office/officeart/2005/8/layout/bProcess4"/>
    <dgm:cxn modelId="{1F0AE0D5-1E5A-463C-B89D-F26154722C5E}" type="presParOf" srcId="{05496AAA-D5B2-45AF-9A2B-48FBBAEAAEAF}" destId="{78E9557F-61D2-494B-96F1-3476D9495FD2}" srcOrd="1" destOrd="0" presId="urn:microsoft.com/office/officeart/2005/8/layout/bProcess4"/>
    <dgm:cxn modelId="{B187A62E-1312-4FDB-86BE-7B37711B08AF}" type="presParOf" srcId="{05496AAA-D5B2-45AF-9A2B-48FBBAEAAEAF}" destId="{EA865FD9-66AD-4D86-9A91-6948D0168546}" srcOrd="2" destOrd="0" presId="urn:microsoft.com/office/officeart/2005/8/layout/bProcess4"/>
    <dgm:cxn modelId="{0329A366-A5B3-4D45-A472-A40DFDEC1272}" type="presParOf" srcId="{EA865FD9-66AD-4D86-9A91-6948D0168546}" destId="{094CC267-2666-42A2-94FC-6F9EE7405B70}" srcOrd="0" destOrd="0" presId="urn:microsoft.com/office/officeart/2005/8/layout/bProcess4"/>
    <dgm:cxn modelId="{68603559-BA21-4FB2-9F6B-3C20B24FD775}" type="presParOf" srcId="{EA865FD9-66AD-4D86-9A91-6948D0168546}" destId="{18BA8BA1-9ED8-4132-B9E3-F061FF052EA7}" srcOrd="1" destOrd="0" presId="urn:microsoft.com/office/officeart/2005/8/layout/bProcess4"/>
    <dgm:cxn modelId="{5EF22B6C-4BC6-4BC9-B6A8-EEE5FE058357}" type="presParOf" srcId="{05496AAA-D5B2-45AF-9A2B-48FBBAEAAEAF}" destId="{C6ABEF64-D57A-49C6-BAF6-41FBFD7F731F}" srcOrd="3" destOrd="0" presId="urn:microsoft.com/office/officeart/2005/8/layout/bProcess4"/>
    <dgm:cxn modelId="{5358D0B5-EB3D-4623-9A77-4607D2F7982A}" type="presParOf" srcId="{05496AAA-D5B2-45AF-9A2B-48FBBAEAAEAF}" destId="{570E752A-77DA-4F24-A06D-5FA58B3790C0}" srcOrd="4" destOrd="0" presId="urn:microsoft.com/office/officeart/2005/8/layout/bProcess4"/>
    <dgm:cxn modelId="{D419358F-6B4D-405F-812A-7EEFA7A7EFE8}" type="presParOf" srcId="{570E752A-77DA-4F24-A06D-5FA58B3790C0}" destId="{BEAE2658-3912-42D3-8070-5B5B69E3A7FE}" srcOrd="0" destOrd="0" presId="urn:microsoft.com/office/officeart/2005/8/layout/bProcess4"/>
    <dgm:cxn modelId="{7D6D2727-E59B-4D89-B42B-A1E0CB250927}" type="presParOf" srcId="{570E752A-77DA-4F24-A06D-5FA58B3790C0}" destId="{F26FBD43-50F9-415E-ACF0-2D71AB708131}" srcOrd="1" destOrd="0" presId="urn:microsoft.com/office/officeart/2005/8/layout/bProcess4"/>
    <dgm:cxn modelId="{973DF8B6-FB73-4D02-9566-77DE83B123B5}" type="presParOf" srcId="{05496AAA-D5B2-45AF-9A2B-48FBBAEAAEAF}" destId="{6D021B19-82AF-485E-B500-6C9F150C55DB}" srcOrd="5" destOrd="0" presId="urn:microsoft.com/office/officeart/2005/8/layout/bProcess4"/>
    <dgm:cxn modelId="{BF28501B-2B97-4D33-97C0-768CBED4E88A}" type="presParOf" srcId="{05496AAA-D5B2-45AF-9A2B-48FBBAEAAEAF}" destId="{35341C74-9B60-4E07-B9B3-D9C642BBA14C}" srcOrd="6" destOrd="0" presId="urn:microsoft.com/office/officeart/2005/8/layout/bProcess4"/>
    <dgm:cxn modelId="{40ACCAC7-177D-4A6A-BB2C-20F84FD7D5B5}" type="presParOf" srcId="{35341C74-9B60-4E07-B9B3-D9C642BBA14C}" destId="{F8E770D2-052C-4D42-B5B2-E4846B00D6DE}" srcOrd="0" destOrd="0" presId="urn:microsoft.com/office/officeart/2005/8/layout/bProcess4"/>
    <dgm:cxn modelId="{24057E5E-8545-4769-AEC2-E393E13A5808}" type="presParOf" srcId="{35341C74-9B60-4E07-B9B3-D9C642BBA14C}" destId="{682095AD-BD06-428A-97AA-2EF9CD04F465}" srcOrd="1" destOrd="0" presId="urn:microsoft.com/office/officeart/2005/8/layout/bProcess4"/>
    <dgm:cxn modelId="{B3FCDE72-558D-4E36-AD53-69C0D78BA0D4}" type="presParOf" srcId="{05496AAA-D5B2-45AF-9A2B-48FBBAEAAEAF}" destId="{3825343C-1C5F-4DD0-B18E-288F32BA1BD0}" srcOrd="7" destOrd="0" presId="urn:microsoft.com/office/officeart/2005/8/layout/bProcess4"/>
    <dgm:cxn modelId="{BBC42A88-D716-47CD-890E-5ADD43E1BF80}" type="presParOf" srcId="{05496AAA-D5B2-45AF-9A2B-48FBBAEAAEAF}" destId="{4D466714-DDDF-426E-B82F-B67FEA1EC6E0}" srcOrd="8" destOrd="0" presId="urn:microsoft.com/office/officeart/2005/8/layout/bProcess4"/>
    <dgm:cxn modelId="{817F1598-3A1B-4C4E-A283-C89638C31811}" type="presParOf" srcId="{4D466714-DDDF-426E-B82F-B67FEA1EC6E0}" destId="{3FCB1FA8-72C4-4B44-92E1-48AA8875861A}" srcOrd="0" destOrd="0" presId="urn:microsoft.com/office/officeart/2005/8/layout/bProcess4"/>
    <dgm:cxn modelId="{14EB9D95-0080-4ADA-9237-5E8F46C50CC7}" type="presParOf" srcId="{4D466714-DDDF-426E-B82F-B67FEA1EC6E0}" destId="{FA83016F-BC43-4EEC-9E79-682BBF01F8D4}" srcOrd="1" destOrd="0" presId="urn:microsoft.com/office/officeart/2005/8/layout/bProcess4"/>
    <dgm:cxn modelId="{882E22E4-1A17-4EFE-871E-4BF101E5A415}" type="presParOf" srcId="{05496AAA-D5B2-45AF-9A2B-48FBBAEAAEAF}" destId="{E1852652-7D07-4C00-9234-7E3B82334D16}" srcOrd="9" destOrd="0" presId="urn:microsoft.com/office/officeart/2005/8/layout/bProcess4"/>
    <dgm:cxn modelId="{58BA3B0C-11E6-4F80-87A8-F394EFEA8277}" type="presParOf" srcId="{05496AAA-D5B2-45AF-9A2B-48FBBAEAAEAF}" destId="{FC312C7B-27DD-4B8F-B63A-62B9BCCC7A28}" srcOrd="10" destOrd="0" presId="urn:microsoft.com/office/officeart/2005/8/layout/bProcess4"/>
    <dgm:cxn modelId="{EFEBC626-4DD5-478F-A7C8-0B635526D134}" type="presParOf" srcId="{FC312C7B-27DD-4B8F-B63A-62B9BCCC7A28}" destId="{A30A24C6-2EF1-472E-A822-95F9EE331BEA}" srcOrd="0" destOrd="0" presId="urn:microsoft.com/office/officeart/2005/8/layout/bProcess4"/>
    <dgm:cxn modelId="{277CCD9D-9421-49D0-A18B-527295E86DBC}" type="presParOf" srcId="{FC312C7B-27DD-4B8F-B63A-62B9BCCC7A28}" destId="{1E54ECE4-4969-4553-8097-F238556D2C73}" srcOrd="1" destOrd="0" presId="urn:microsoft.com/office/officeart/2005/8/layout/bProcess4"/>
    <dgm:cxn modelId="{05FD89BC-E7DE-4C0A-A9C7-C746256FC6A7}" type="presParOf" srcId="{05496AAA-D5B2-45AF-9A2B-48FBBAEAAEAF}" destId="{05981B6E-9379-4D6D-8CC7-16E7DDDDD705}" srcOrd="11" destOrd="0" presId="urn:microsoft.com/office/officeart/2005/8/layout/bProcess4"/>
    <dgm:cxn modelId="{BC1B3630-9A0A-4B9F-8C6A-F5D56495B56D}" type="presParOf" srcId="{05496AAA-D5B2-45AF-9A2B-48FBBAEAAEAF}" destId="{6F9C1AA2-DD16-4C02-88F4-0C89159E3923}" srcOrd="12" destOrd="0" presId="urn:microsoft.com/office/officeart/2005/8/layout/bProcess4"/>
    <dgm:cxn modelId="{24F7D3C6-3655-42D1-85C1-37E1322E70FB}" type="presParOf" srcId="{6F9C1AA2-DD16-4C02-88F4-0C89159E3923}" destId="{519D2CE3-AE4D-4071-B9E2-46C01CEFCB80}" srcOrd="0" destOrd="0" presId="urn:microsoft.com/office/officeart/2005/8/layout/bProcess4"/>
    <dgm:cxn modelId="{888D3DCB-8B67-45AD-8758-198B153744C0}" type="presParOf" srcId="{6F9C1AA2-DD16-4C02-88F4-0C89159E3923}" destId="{787E00B5-D7E2-4B98-AB8E-C97052D54F8B}" srcOrd="1" destOrd="0" presId="urn:microsoft.com/office/officeart/2005/8/layout/bProcess4"/>
    <dgm:cxn modelId="{4066C871-234C-4D4E-867E-90324046FCC9}" type="presParOf" srcId="{05496AAA-D5B2-45AF-9A2B-48FBBAEAAEAF}" destId="{201D589D-8706-4B50-9C8F-3D01BDD3985B}" srcOrd="13" destOrd="0" presId="urn:microsoft.com/office/officeart/2005/8/layout/bProcess4"/>
    <dgm:cxn modelId="{6164B8F0-35CE-4325-A495-B5C78066453F}" type="presParOf" srcId="{05496AAA-D5B2-45AF-9A2B-48FBBAEAAEAF}" destId="{EC97F0CA-BAD8-4F22-B8F8-D296B8486BB4}" srcOrd="14" destOrd="0" presId="urn:microsoft.com/office/officeart/2005/8/layout/bProcess4"/>
    <dgm:cxn modelId="{39A28ACF-CF8D-4C69-9D12-34F736AAD101}" type="presParOf" srcId="{EC97F0CA-BAD8-4F22-B8F8-D296B8486BB4}" destId="{3445862F-39A6-4003-8875-8BDC46AF0E1E}" srcOrd="0" destOrd="0" presId="urn:microsoft.com/office/officeart/2005/8/layout/bProcess4"/>
    <dgm:cxn modelId="{44635D12-699B-4E3B-8C5B-B24DE8EEA85E}" type="presParOf" srcId="{EC97F0CA-BAD8-4F22-B8F8-D296B8486BB4}" destId="{1FD4EB02-AD10-4680-8915-7042A6FF05CE}"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CE642-7CE6-4B59-8A61-A267159D7A0C}">
      <dsp:nvSpPr>
        <dsp:cNvPr id="0" name=""/>
        <dsp:cNvSpPr/>
      </dsp:nvSpPr>
      <dsp:spPr>
        <a:xfrm>
          <a:off x="6105" y="0"/>
          <a:ext cx="2131635" cy="1150085"/>
        </a:xfrm>
        <a:prstGeom prst="roundRect">
          <a:avLst>
            <a:gd name="adj" fmla="val 5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82296" rIns="106680" bIns="0" numCol="1" spcCol="1270" anchor="t" anchorCtr="0">
          <a:noAutofit/>
        </a:bodyPr>
        <a:lstStyle/>
        <a:p>
          <a:pPr lvl="0" algn="r" defTabSz="1066800">
            <a:lnSpc>
              <a:spcPct val="90000"/>
            </a:lnSpc>
            <a:spcBef>
              <a:spcPct val="0"/>
            </a:spcBef>
            <a:spcAft>
              <a:spcPct val="35000"/>
            </a:spcAft>
          </a:pPr>
          <a:r>
            <a:rPr lang="en-US" sz="2400" kern="1200" dirty="0" smtClean="0"/>
            <a:t> </a:t>
          </a:r>
          <a:endParaRPr lang="en-US" sz="2400" kern="1200" dirty="0"/>
        </a:p>
      </dsp:txBody>
      <dsp:txXfrm rot="16200000">
        <a:off x="-252265" y="258371"/>
        <a:ext cx="943069" cy="426327"/>
      </dsp:txXfrm>
    </dsp:sp>
    <dsp:sp modelId="{D9F21DBA-8FFB-4FD3-BEA2-6AC0E35C96C9}">
      <dsp:nvSpPr>
        <dsp:cNvPr id="0" name=""/>
        <dsp:cNvSpPr/>
      </dsp:nvSpPr>
      <dsp:spPr>
        <a:xfrm>
          <a:off x="432432" y="0"/>
          <a:ext cx="1588068" cy="1150085"/>
        </a:xfrm>
        <a:prstGeom prst="rect">
          <a:avLst/>
        </a:prstGeom>
        <a:noFill/>
        <a:ln>
          <a:noFill/>
        </a:ln>
        <a:effectLst/>
        <a:scene3d>
          <a:camera prst="orthographicFront">
            <a:rot lat="0" lon="0" rev="0"/>
          </a:camera>
          <a:lightRig rig="contrasting" dir="t">
            <a:rot lat="0" lon="0" rev="12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0" tIns="85725" rIns="0" bIns="0" numCol="1" spcCol="1270" anchor="t" anchorCtr="0">
          <a:noAutofit/>
        </a:bodyPr>
        <a:lstStyle/>
        <a:p>
          <a:pPr lvl="0" algn="l" defTabSz="1111250">
            <a:lnSpc>
              <a:spcPct val="90000"/>
            </a:lnSpc>
            <a:spcBef>
              <a:spcPct val="0"/>
            </a:spcBef>
            <a:spcAft>
              <a:spcPct val="35000"/>
            </a:spcAft>
          </a:pPr>
          <a:r>
            <a:rPr lang="en-US" sz="2500" kern="1200" dirty="0" smtClean="0"/>
            <a:t>Read Data Into A DataFrame</a:t>
          </a:r>
          <a:endParaRPr lang="en-US" sz="2500" kern="1200" dirty="0"/>
        </a:p>
      </dsp:txBody>
      <dsp:txXfrm>
        <a:off x="432432" y="0"/>
        <a:ext cx="1588068" cy="1150085"/>
      </dsp:txXfrm>
    </dsp:sp>
    <dsp:sp modelId="{0E9F2105-8717-428E-9C36-01CD7D04C326}">
      <dsp:nvSpPr>
        <dsp:cNvPr id="0" name=""/>
        <dsp:cNvSpPr/>
      </dsp:nvSpPr>
      <dsp:spPr>
        <a:xfrm>
          <a:off x="2212348" y="0"/>
          <a:ext cx="2131635" cy="1150085"/>
        </a:xfrm>
        <a:prstGeom prst="roundRect">
          <a:avLst>
            <a:gd name="adj" fmla="val 5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82296" rIns="106680" bIns="0" numCol="1" spcCol="1270" anchor="t" anchorCtr="0">
          <a:noAutofit/>
        </a:bodyPr>
        <a:lstStyle/>
        <a:p>
          <a:pPr lvl="0" algn="r" defTabSz="1066800">
            <a:lnSpc>
              <a:spcPct val="90000"/>
            </a:lnSpc>
            <a:spcBef>
              <a:spcPct val="0"/>
            </a:spcBef>
            <a:spcAft>
              <a:spcPct val="35000"/>
            </a:spcAft>
          </a:pPr>
          <a:r>
            <a:rPr lang="en-US" sz="2400" kern="1200" dirty="0" smtClean="0"/>
            <a:t> </a:t>
          </a:r>
          <a:endParaRPr lang="en-US" sz="2400" kern="1200" dirty="0"/>
        </a:p>
      </dsp:txBody>
      <dsp:txXfrm rot="16200000">
        <a:off x="1953977" y="258371"/>
        <a:ext cx="943069" cy="426327"/>
      </dsp:txXfrm>
    </dsp:sp>
    <dsp:sp modelId="{C73FA0E8-38DE-41C6-922D-3FEC3B35CBB1}">
      <dsp:nvSpPr>
        <dsp:cNvPr id="0" name=""/>
        <dsp:cNvSpPr/>
      </dsp:nvSpPr>
      <dsp:spPr>
        <a:xfrm rot="5400000">
          <a:off x="2138451" y="826611"/>
          <a:ext cx="169111" cy="319745"/>
        </a:xfrm>
        <a:prstGeom prst="flowChartExtra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700A9398-6C59-44DB-867C-1207D7D5B151}">
      <dsp:nvSpPr>
        <dsp:cNvPr id="0" name=""/>
        <dsp:cNvSpPr/>
      </dsp:nvSpPr>
      <dsp:spPr>
        <a:xfrm>
          <a:off x="2638676" y="0"/>
          <a:ext cx="1588068" cy="1150085"/>
        </a:xfrm>
        <a:prstGeom prst="rect">
          <a:avLst/>
        </a:prstGeom>
        <a:noFill/>
        <a:ln>
          <a:noFill/>
        </a:ln>
        <a:effectLst/>
        <a:scene3d>
          <a:camera prst="orthographicFront">
            <a:rot lat="0" lon="0" rev="0"/>
          </a:camera>
          <a:lightRig rig="contrasting" dir="t">
            <a:rot lat="0" lon="0" rev="12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0" tIns="85725" rIns="0" bIns="0" numCol="1" spcCol="1270" anchor="t" anchorCtr="0">
          <a:noAutofit/>
        </a:bodyPr>
        <a:lstStyle/>
        <a:p>
          <a:pPr lvl="0" algn="l" defTabSz="1111250">
            <a:lnSpc>
              <a:spcPct val="90000"/>
            </a:lnSpc>
            <a:spcBef>
              <a:spcPct val="0"/>
            </a:spcBef>
            <a:spcAft>
              <a:spcPct val="35000"/>
            </a:spcAft>
          </a:pPr>
          <a:r>
            <a:rPr lang="en-US" sz="2500" kern="1200" dirty="0" smtClean="0"/>
            <a:t>Select Features</a:t>
          </a:r>
          <a:endParaRPr lang="en-US" sz="2500" kern="1200" dirty="0"/>
        </a:p>
      </dsp:txBody>
      <dsp:txXfrm>
        <a:off x="2638676" y="0"/>
        <a:ext cx="1588068" cy="1150085"/>
      </dsp:txXfrm>
    </dsp:sp>
    <dsp:sp modelId="{33DFCE0A-C0C4-4D51-B268-C86D8D6E27FB}">
      <dsp:nvSpPr>
        <dsp:cNvPr id="0" name=""/>
        <dsp:cNvSpPr/>
      </dsp:nvSpPr>
      <dsp:spPr>
        <a:xfrm>
          <a:off x="4418592" y="0"/>
          <a:ext cx="2131635" cy="1150085"/>
        </a:xfrm>
        <a:prstGeom prst="roundRect">
          <a:avLst>
            <a:gd name="adj" fmla="val 5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82296" rIns="106680" bIns="0" numCol="1" spcCol="1270" anchor="t" anchorCtr="0">
          <a:noAutofit/>
        </a:bodyPr>
        <a:lstStyle/>
        <a:p>
          <a:pPr lvl="0" algn="r" defTabSz="1066800">
            <a:lnSpc>
              <a:spcPct val="90000"/>
            </a:lnSpc>
            <a:spcBef>
              <a:spcPct val="0"/>
            </a:spcBef>
            <a:spcAft>
              <a:spcPct val="35000"/>
            </a:spcAft>
          </a:pPr>
          <a:endParaRPr lang="en-US" sz="2400" kern="1200" dirty="0"/>
        </a:p>
      </dsp:txBody>
      <dsp:txXfrm rot="16200000">
        <a:off x="4160220" y="258371"/>
        <a:ext cx="943069" cy="426327"/>
      </dsp:txXfrm>
    </dsp:sp>
    <dsp:sp modelId="{58E7AB30-F054-43E4-AF99-60628535B0AB}">
      <dsp:nvSpPr>
        <dsp:cNvPr id="0" name=""/>
        <dsp:cNvSpPr/>
      </dsp:nvSpPr>
      <dsp:spPr>
        <a:xfrm rot="5400000">
          <a:off x="4344694" y="826611"/>
          <a:ext cx="169111" cy="319745"/>
        </a:xfrm>
        <a:prstGeom prst="flowChartExtra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2A90E0A9-9F2D-4E04-B7C0-269C5E62ECCA}">
      <dsp:nvSpPr>
        <dsp:cNvPr id="0" name=""/>
        <dsp:cNvSpPr/>
      </dsp:nvSpPr>
      <dsp:spPr>
        <a:xfrm>
          <a:off x="4844919" y="0"/>
          <a:ext cx="1588068" cy="1150085"/>
        </a:xfrm>
        <a:prstGeom prst="rect">
          <a:avLst/>
        </a:prstGeom>
        <a:noFill/>
        <a:ln>
          <a:noFill/>
        </a:ln>
        <a:effectLst/>
        <a:scene3d>
          <a:camera prst="orthographicFront">
            <a:rot lat="0" lon="0" rev="0"/>
          </a:camera>
          <a:lightRig rig="contrasting" dir="t">
            <a:rot lat="0" lon="0" rev="12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0" tIns="85725" rIns="0" bIns="0" numCol="1" spcCol="1270" anchor="t" anchorCtr="0">
          <a:noAutofit/>
        </a:bodyPr>
        <a:lstStyle/>
        <a:p>
          <a:pPr lvl="0" algn="l" defTabSz="1111250">
            <a:lnSpc>
              <a:spcPct val="90000"/>
            </a:lnSpc>
            <a:spcBef>
              <a:spcPct val="0"/>
            </a:spcBef>
            <a:spcAft>
              <a:spcPct val="35000"/>
            </a:spcAft>
          </a:pPr>
          <a:r>
            <a:rPr lang="en-US" sz="2500" kern="1200" dirty="0" smtClean="0"/>
            <a:t>Cleaning Data</a:t>
          </a:r>
          <a:endParaRPr lang="en-US" sz="2500" kern="1200" dirty="0"/>
        </a:p>
      </dsp:txBody>
      <dsp:txXfrm>
        <a:off x="4844919" y="0"/>
        <a:ext cx="1588068" cy="1150085"/>
      </dsp:txXfrm>
    </dsp:sp>
    <dsp:sp modelId="{B86491AC-A915-49EA-825B-24E92C1CDDFB}">
      <dsp:nvSpPr>
        <dsp:cNvPr id="0" name=""/>
        <dsp:cNvSpPr/>
      </dsp:nvSpPr>
      <dsp:spPr>
        <a:xfrm>
          <a:off x="6624835" y="0"/>
          <a:ext cx="2131635" cy="1150085"/>
        </a:xfrm>
        <a:prstGeom prst="roundRect">
          <a:avLst>
            <a:gd name="adj" fmla="val 5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82296" rIns="106680" bIns="0" numCol="1" spcCol="1270" anchor="t" anchorCtr="0">
          <a:noAutofit/>
        </a:bodyPr>
        <a:lstStyle/>
        <a:p>
          <a:pPr lvl="0" algn="r" defTabSz="1066800">
            <a:lnSpc>
              <a:spcPct val="90000"/>
            </a:lnSpc>
            <a:spcBef>
              <a:spcPct val="0"/>
            </a:spcBef>
            <a:spcAft>
              <a:spcPct val="35000"/>
            </a:spcAft>
          </a:pPr>
          <a:endParaRPr lang="en-US" sz="2400" kern="1200"/>
        </a:p>
      </dsp:txBody>
      <dsp:txXfrm rot="16200000">
        <a:off x="6366463" y="258371"/>
        <a:ext cx="943069" cy="426327"/>
      </dsp:txXfrm>
    </dsp:sp>
    <dsp:sp modelId="{AC3616B3-20D5-4ACA-B9A2-8A8FF5B57866}">
      <dsp:nvSpPr>
        <dsp:cNvPr id="0" name=""/>
        <dsp:cNvSpPr/>
      </dsp:nvSpPr>
      <dsp:spPr>
        <a:xfrm rot="5400000">
          <a:off x="6550937" y="826611"/>
          <a:ext cx="169111" cy="319745"/>
        </a:xfrm>
        <a:prstGeom prst="flowChartExtra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4EB9ACBE-CAE6-4684-90C1-4EFFA4BF686E}">
      <dsp:nvSpPr>
        <dsp:cNvPr id="0" name=""/>
        <dsp:cNvSpPr/>
      </dsp:nvSpPr>
      <dsp:spPr>
        <a:xfrm>
          <a:off x="7051162" y="0"/>
          <a:ext cx="1588068" cy="1150085"/>
        </a:xfrm>
        <a:prstGeom prst="rect">
          <a:avLst/>
        </a:prstGeom>
        <a:noFill/>
        <a:ln>
          <a:noFill/>
        </a:ln>
        <a:effectLst/>
        <a:scene3d>
          <a:camera prst="orthographicFront">
            <a:rot lat="0" lon="0" rev="0"/>
          </a:camera>
          <a:lightRig rig="contrasting" dir="t">
            <a:rot lat="0" lon="0" rev="12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0" tIns="85725" rIns="0" bIns="0" numCol="1" spcCol="1270" anchor="t" anchorCtr="0">
          <a:noAutofit/>
        </a:bodyPr>
        <a:lstStyle/>
        <a:p>
          <a:pPr lvl="0" algn="l" defTabSz="1111250">
            <a:lnSpc>
              <a:spcPct val="90000"/>
            </a:lnSpc>
            <a:spcBef>
              <a:spcPct val="0"/>
            </a:spcBef>
            <a:spcAft>
              <a:spcPct val="35000"/>
            </a:spcAft>
          </a:pPr>
          <a:r>
            <a:rPr lang="en-US" sz="2500" kern="1200" dirty="0" smtClean="0"/>
            <a:t>Dealing With Null Values</a:t>
          </a:r>
          <a:endParaRPr lang="en-US" sz="2500" kern="1200" dirty="0"/>
        </a:p>
      </dsp:txBody>
      <dsp:txXfrm>
        <a:off x="7051162" y="0"/>
        <a:ext cx="1588068" cy="1150085"/>
      </dsp:txXfrm>
    </dsp:sp>
    <dsp:sp modelId="{1CC830CF-57B8-4327-A34E-7CE335540856}">
      <dsp:nvSpPr>
        <dsp:cNvPr id="0" name=""/>
        <dsp:cNvSpPr/>
      </dsp:nvSpPr>
      <dsp:spPr>
        <a:xfrm>
          <a:off x="8831078" y="0"/>
          <a:ext cx="2131635" cy="1150085"/>
        </a:xfrm>
        <a:prstGeom prst="roundRect">
          <a:avLst>
            <a:gd name="adj" fmla="val 5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0" tIns="82296" rIns="106680" bIns="0" numCol="1" spcCol="1270" anchor="t" anchorCtr="0">
          <a:noAutofit/>
        </a:bodyPr>
        <a:lstStyle/>
        <a:p>
          <a:pPr lvl="0" algn="r" defTabSz="1066800">
            <a:lnSpc>
              <a:spcPct val="90000"/>
            </a:lnSpc>
            <a:spcBef>
              <a:spcPct val="0"/>
            </a:spcBef>
            <a:spcAft>
              <a:spcPct val="35000"/>
            </a:spcAft>
          </a:pPr>
          <a:r>
            <a:rPr lang="en-US" sz="2400" kern="1200" dirty="0" smtClean="0"/>
            <a:t> </a:t>
          </a:r>
          <a:endParaRPr lang="en-US" sz="2400" kern="1200" dirty="0"/>
        </a:p>
      </dsp:txBody>
      <dsp:txXfrm rot="16200000">
        <a:off x="8572707" y="258371"/>
        <a:ext cx="943069" cy="426327"/>
      </dsp:txXfrm>
    </dsp:sp>
    <dsp:sp modelId="{8AC779CB-4D11-42C9-992B-AC813867BFB1}">
      <dsp:nvSpPr>
        <dsp:cNvPr id="0" name=""/>
        <dsp:cNvSpPr/>
      </dsp:nvSpPr>
      <dsp:spPr>
        <a:xfrm rot="5400000">
          <a:off x="8757180" y="826611"/>
          <a:ext cx="169111" cy="319745"/>
        </a:xfrm>
        <a:prstGeom prst="flowChartExtra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z="300000" contourW="12700" prstMaterial="flat">
          <a:bevelT w="177800" h="254000"/>
          <a:bevelB w="152400"/>
        </a:sp3d>
      </dsp:spPr>
      <dsp:style>
        <a:lnRef idx="0">
          <a:scrgbClr r="0" g="0" b="0"/>
        </a:lnRef>
        <a:fillRef idx="1">
          <a:scrgbClr r="0" g="0" b="0"/>
        </a:fillRef>
        <a:effectRef idx="0">
          <a:scrgbClr r="0" g="0" b="0"/>
        </a:effectRef>
        <a:fontRef idx="minor"/>
      </dsp:style>
    </dsp:sp>
    <dsp:sp modelId="{3D7640FF-295E-4588-AA90-00F090D37B17}">
      <dsp:nvSpPr>
        <dsp:cNvPr id="0" name=""/>
        <dsp:cNvSpPr/>
      </dsp:nvSpPr>
      <dsp:spPr>
        <a:xfrm>
          <a:off x="9257405" y="0"/>
          <a:ext cx="1588068" cy="1150085"/>
        </a:xfrm>
        <a:prstGeom prst="rect">
          <a:avLst/>
        </a:prstGeom>
        <a:noFill/>
        <a:ln>
          <a:noFill/>
        </a:ln>
        <a:effectLst/>
        <a:scene3d>
          <a:camera prst="orthographicFront">
            <a:rot lat="0" lon="0" rev="0"/>
          </a:camera>
          <a:lightRig rig="contrasting" dir="t">
            <a:rot lat="0" lon="0" rev="1200000"/>
          </a:lightRig>
        </a:scene3d>
        <a:sp3d/>
      </dsp:spPr>
      <dsp:style>
        <a:lnRef idx="0">
          <a:scrgbClr r="0" g="0" b="0"/>
        </a:lnRef>
        <a:fillRef idx="1">
          <a:scrgbClr r="0" g="0" b="0"/>
        </a:fillRef>
        <a:effectRef idx="2">
          <a:scrgbClr r="0" g="0" b="0"/>
        </a:effectRef>
        <a:fontRef idx="minor">
          <a:schemeClr val="lt1"/>
        </a:fontRef>
      </dsp:style>
      <dsp:txBody>
        <a:bodyPr spcFirstLastPara="0" vert="horz" wrap="square" lIns="0" tIns="85725" rIns="0" bIns="0" numCol="1" spcCol="1270" anchor="t" anchorCtr="0">
          <a:noAutofit/>
        </a:bodyPr>
        <a:lstStyle/>
        <a:p>
          <a:pPr lvl="0" algn="l" defTabSz="1111250">
            <a:lnSpc>
              <a:spcPct val="90000"/>
            </a:lnSpc>
            <a:spcBef>
              <a:spcPct val="0"/>
            </a:spcBef>
            <a:spcAft>
              <a:spcPct val="35000"/>
            </a:spcAft>
          </a:pPr>
          <a:r>
            <a:rPr lang="en-US" sz="2500" kern="1200" dirty="0" smtClean="0"/>
            <a:t>Save as CSV Fill</a:t>
          </a:r>
          <a:endParaRPr lang="en-US" sz="2500" kern="1200" dirty="0"/>
        </a:p>
      </dsp:txBody>
      <dsp:txXfrm>
        <a:off x="9257405" y="0"/>
        <a:ext cx="1588068" cy="11500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3BB21B-5261-4524-BE51-C569EC87552F}">
      <dsp:nvSpPr>
        <dsp:cNvPr id="0" name=""/>
        <dsp:cNvSpPr/>
      </dsp:nvSpPr>
      <dsp:spPr>
        <a:xfrm>
          <a:off x="0" y="1657873"/>
          <a:ext cx="12099310" cy="2167466"/>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96A6463-10E1-4AB1-B32C-BCB39CBA7709}">
      <dsp:nvSpPr>
        <dsp:cNvPr id="0" name=""/>
        <dsp:cNvSpPr/>
      </dsp:nvSpPr>
      <dsp:spPr>
        <a:xfrm>
          <a:off x="4058" y="0"/>
          <a:ext cx="1262806"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solidFill>
                <a:schemeClr val="tx1"/>
              </a:solidFill>
            </a:rPr>
            <a:t>Send Request by SpaceX API</a:t>
          </a:r>
          <a:endParaRPr lang="en-US" sz="1600" kern="1200" dirty="0">
            <a:solidFill>
              <a:schemeClr val="tx1"/>
            </a:solidFill>
          </a:endParaRPr>
        </a:p>
      </dsp:txBody>
      <dsp:txXfrm>
        <a:off x="4058" y="0"/>
        <a:ext cx="1262806" cy="2167466"/>
      </dsp:txXfrm>
    </dsp:sp>
    <dsp:sp modelId="{1C98D4B8-B608-452E-A4AA-56E4CE8DF0A3}">
      <dsp:nvSpPr>
        <dsp:cNvPr id="0" name=""/>
        <dsp:cNvSpPr/>
      </dsp:nvSpPr>
      <dsp:spPr>
        <a:xfrm>
          <a:off x="364528" y="2438400"/>
          <a:ext cx="541866" cy="541866"/>
        </a:xfrm>
        <a:prstGeom prst="ellipse">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1CECB14-C4C4-4F83-B7CB-8665D1440409}">
      <dsp:nvSpPr>
        <dsp:cNvPr id="0" name=""/>
        <dsp:cNvSpPr/>
      </dsp:nvSpPr>
      <dsp:spPr>
        <a:xfrm>
          <a:off x="1330005" y="3251200"/>
          <a:ext cx="1262806"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solidFill>
                <a:schemeClr val="tx1"/>
              </a:solidFill>
            </a:rPr>
            <a:t>Get Result in Json</a:t>
          </a:r>
          <a:endParaRPr lang="en-US" sz="1600" kern="1200" dirty="0">
            <a:solidFill>
              <a:schemeClr val="tx1"/>
            </a:solidFill>
          </a:endParaRPr>
        </a:p>
      </dsp:txBody>
      <dsp:txXfrm>
        <a:off x="1330005" y="3251200"/>
        <a:ext cx="1262806" cy="2167466"/>
      </dsp:txXfrm>
    </dsp:sp>
    <dsp:sp modelId="{B2C314C9-D857-4035-99A3-892C49685EA1}">
      <dsp:nvSpPr>
        <dsp:cNvPr id="0" name=""/>
        <dsp:cNvSpPr/>
      </dsp:nvSpPr>
      <dsp:spPr>
        <a:xfrm>
          <a:off x="1690475" y="2438400"/>
          <a:ext cx="541866" cy="541866"/>
        </a:xfrm>
        <a:prstGeom prst="ellipse">
          <a:avLst/>
        </a:prstGeom>
        <a:gradFill rotWithShape="0">
          <a:gsLst>
            <a:gs pos="0">
              <a:schemeClr val="accent2">
                <a:shade val="80000"/>
                <a:hueOff val="-68774"/>
                <a:satOff val="1452"/>
                <a:lumOff val="3869"/>
                <a:alphaOff val="0"/>
                <a:satMod val="103000"/>
                <a:lumMod val="102000"/>
                <a:tint val="94000"/>
              </a:schemeClr>
            </a:gs>
            <a:gs pos="50000">
              <a:schemeClr val="accent2">
                <a:shade val="80000"/>
                <a:hueOff val="-68774"/>
                <a:satOff val="1452"/>
                <a:lumOff val="3869"/>
                <a:alphaOff val="0"/>
                <a:satMod val="110000"/>
                <a:lumMod val="100000"/>
                <a:shade val="100000"/>
              </a:schemeClr>
            </a:gs>
            <a:gs pos="100000">
              <a:schemeClr val="accent2">
                <a:shade val="80000"/>
                <a:hueOff val="-68774"/>
                <a:satOff val="1452"/>
                <a:lumOff val="386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6AB1D11-7108-424D-BC14-4576CF6A73F0}">
      <dsp:nvSpPr>
        <dsp:cNvPr id="0" name=""/>
        <dsp:cNvSpPr/>
      </dsp:nvSpPr>
      <dsp:spPr>
        <a:xfrm>
          <a:off x="2655952" y="0"/>
          <a:ext cx="1262806"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solidFill>
                <a:schemeClr val="tx1"/>
              </a:solidFill>
            </a:rPr>
            <a:t>Convert Json To DataFrame</a:t>
          </a:r>
          <a:endParaRPr lang="en-US" sz="1600" kern="1200" dirty="0">
            <a:solidFill>
              <a:schemeClr val="tx1"/>
            </a:solidFill>
          </a:endParaRPr>
        </a:p>
      </dsp:txBody>
      <dsp:txXfrm>
        <a:off x="2655952" y="0"/>
        <a:ext cx="1262806" cy="2167466"/>
      </dsp:txXfrm>
    </dsp:sp>
    <dsp:sp modelId="{2B3C50F3-3696-4EC0-9900-9DCD0B81B490}">
      <dsp:nvSpPr>
        <dsp:cNvPr id="0" name=""/>
        <dsp:cNvSpPr/>
      </dsp:nvSpPr>
      <dsp:spPr>
        <a:xfrm>
          <a:off x="3016421" y="2438400"/>
          <a:ext cx="541866" cy="541866"/>
        </a:xfrm>
        <a:prstGeom prst="ellipse">
          <a:avLst/>
        </a:prstGeom>
        <a:gradFill rotWithShape="0">
          <a:gsLst>
            <a:gs pos="0">
              <a:schemeClr val="accent2">
                <a:shade val="80000"/>
                <a:hueOff val="-137547"/>
                <a:satOff val="2905"/>
                <a:lumOff val="7737"/>
                <a:alphaOff val="0"/>
                <a:satMod val="103000"/>
                <a:lumMod val="102000"/>
                <a:tint val="94000"/>
              </a:schemeClr>
            </a:gs>
            <a:gs pos="50000">
              <a:schemeClr val="accent2">
                <a:shade val="80000"/>
                <a:hueOff val="-137547"/>
                <a:satOff val="2905"/>
                <a:lumOff val="7737"/>
                <a:alphaOff val="0"/>
                <a:satMod val="110000"/>
                <a:lumMod val="100000"/>
                <a:shade val="100000"/>
              </a:schemeClr>
            </a:gs>
            <a:gs pos="100000">
              <a:schemeClr val="accent2">
                <a:shade val="80000"/>
                <a:hueOff val="-137547"/>
                <a:satOff val="2905"/>
                <a:lumOff val="773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39A77BF-96F8-474C-8494-1629EC5F90EC}">
      <dsp:nvSpPr>
        <dsp:cNvPr id="0" name=""/>
        <dsp:cNvSpPr/>
      </dsp:nvSpPr>
      <dsp:spPr>
        <a:xfrm>
          <a:off x="3981898" y="3251200"/>
          <a:ext cx="1599634"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solidFill>
                <a:schemeClr val="tx1"/>
              </a:solidFill>
            </a:rPr>
            <a:t>Get Complementary Data By API</a:t>
          </a:r>
          <a:endParaRPr lang="en-US" sz="1600" kern="1200" dirty="0">
            <a:solidFill>
              <a:schemeClr val="tx1"/>
            </a:solidFill>
          </a:endParaRPr>
        </a:p>
      </dsp:txBody>
      <dsp:txXfrm>
        <a:off x="3981898" y="3251200"/>
        <a:ext cx="1599634" cy="2167466"/>
      </dsp:txXfrm>
    </dsp:sp>
    <dsp:sp modelId="{A33978B5-ACE0-4CF6-89E2-1969775E5D8B}">
      <dsp:nvSpPr>
        <dsp:cNvPr id="0" name=""/>
        <dsp:cNvSpPr/>
      </dsp:nvSpPr>
      <dsp:spPr>
        <a:xfrm>
          <a:off x="4510782" y="2438400"/>
          <a:ext cx="541866" cy="541866"/>
        </a:xfrm>
        <a:prstGeom prst="ellipse">
          <a:avLst/>
        </a:prstGeom>
        <a:gradFill rotWithShape="0">
          <a:gsLst>
            <a:gs pos="0">
              <a:schemeClr val="accent2">
                <a:shade val="80000"/>
                <a:hueOff val="-206321"/>
                <a:satOff val="4357"/>
                <a:lumOff val="11606"/>
                <a:alphaOff val="0"/>
                <a:satMod val="103000"/>
                <a:lumMod val="102000"/>
                <a:tint val="94000"/>
              </a:schemeClr>
            </a:gs>
            <a:gs pos="50000">
              <a:schemeClr val="accent2">
                <a:shade val="80000"/>
                <a:hueOff val="-206321"/>
                <a:satOff val="4357"/>
                <a:lumOff val="11606"/>
                <a:alphaOff val="0"/>
                <a:satMod val="110000"/>
                <a:lumMod val="100000"/>
                <a:shade val="100000"/>
              </a:schemeClr>
            </a:gs>
            <a:gs pos="100000">
              <a:schemeClr val="accent2">
                <a:shade val="80000"/>
                <a:hueOff val="-206321"/>
                <a:satOff val="4357"/>
                <a:lumOff val="116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FA7C81E-90BB-49DE-ABF1-C822EFFF0B8A}">
      <dsp:nvSpPr>
        <dsp:cNvPr id="0" name=""/>
        <dsp:cNvSpPr/>
      </dsp:nvSpPr>
      <dsp:spPr>
        <a:xfrm>
          <a:off x="5644673" y="0"/>
          <a:ext cx="1262806"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solidFill>
                <a:schemeClr val="tx1"/>
              </a:solidFill>
            </a:rPr>
            <a:t>Filter Falcon9 </a:t>
          </a:r>
          <a:endParaRPr lang="en-US" sz="1600" kern="1200" dirty="0">
            <a:solidFill>
              <a:schemeClr val="tx1"/>
            </a:solidFill>
          </a:endParaRPr>
        </a:p>
      </dsp:txBody>
      <dsp:txXfrm>
        <a:off x="5644673" y="0"/>
        <a:ext cx="1262806" cy="2167466"/>
      </dsp:txXfrm>
    </dsp:sp>
    <dsp:sp modelId="{9DE8E95B-61D2-4410-B741-8EC60ED696F8}">
      <dsp:nvSpPr>
        <dsp:cNvPr id="0" name=""/>
        <dsp:cNvSpPr/>
      </dsp:nvSpPr>
      <dsp:spPr>
        <a:xfrm>
          <a:off x="6005143" y="2438400"/>
          <a:ext cx="541866" cy="541866"/>
        </a:xfrm>
        <a:prstGeom prst="ellipse">
          <a:avLst/>
        </a:prstGeom>
        <a:gradFill rotWithShape="0">
          <a:gsLst>
            <a:gs pos="0">
              <a:schemeClr val="accent2">
                <a:shade val="80000"/>
                <a:hueOff val="-275094"/>
                <a:satOff val="5809"/>
                <a:lumOff val="15475"/>
                <a:alphaOff val="0"/>
                <a:satMod val="103000"/>
                <a:lumMod val="102000"/>
                <a:tint val="94000"/>
              </a:schemeClr>
            </a:gs>
            <a:gs pos="50000">
              <a:schemeClr val="accent2">
                <a:shade val="80000"/>
                <a:hueOff val="-275094"/>
                <a:satOff val="5809"/>
                <a:lumOff val="15475"/>
                <a:alphaOff val="0"/>
                <a:satMod val="110000"/>
                <a:lumMod val="100000"/>
                <a:shade val="100000"/>
              </a:schemeClr>
            </a:gs>
            <a:gs pos="100000">
              <a:schemeClr val="accent2">
                <a:shade val="80000"/>
                <a:hueOff val="-275094"/>
                <a:satOff val="5809"/>
                <a:lumOff val="154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87B8BC2-FD38-4831-B6ED-1D8B4BC78CC6}">
      <dsp:nvSpPr>
        <dsp:cNvPr id="0" name=""/>
        <dsp:cNvSpPr/>
      </dsp:nvSpPr>
      <dsp:spPr>
        <a:xfrm>
          <a:off x="6970620" y="3251200"/>
          <a:ext cx="1262806"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solidFill>
                <a:schemeClr val="tx1"/>
              </a:solidFill>
            </a:rPr>
            <a:t>Check Missing Values</a:t>
          </a:r>
          <a:endParaRPr lang="en-US" sz="1600" kern="1200" dirty="0">
            <a:solidFill>
              <a:schemeClr val="tx1"/>
            </a:solidFill>
          </a:endParaRPr>
        </a:p>
      </dsp:txBody>
      <dsp:txXfrm>
        <a:off x="6970620" y="3251200"/>
        <a:ext cx="1262806" cy="2167466"/>
      </dsp:txXfrm>
    </dsp:sp>
    <dsp:sp modelId="{B4436400-2D8F-4A5E-8CB5-B840C1862D05}">
      <dsp:nvSpPr>
        <dsp:cNvPr id="0" name=""/>
        <dsp:cNvSpPr/>
      </dsp:nvSpPr>
      <dsp:spPr>
        <a:xfrm>
          <a:off x="7331090" y="2438400"/>
          <a:ext cx="541866" cy="541866"/>
        </a:xfrm>
        <a:prstGeom prst="ellipse">
          <a:avLst/>
        </a:prstGeom>
        <a:gradFill rotWithShape="0">
          <a:gsLst>
            <a:gs pos="0">
              <a:schemeClr val="accent2">
                <a:shade val="80000"/>
                <a:hueOff val="-343868"/>
                <a:satOff val="7261"/>
                <a:lumOff val="19344"/>
                <a:alphaOff val="0"/>
                <a:satMod val="103000"/>
                <a:lumMod val="102000"/>
                <a:tint val="94000"/>
              </a:schemeClr>
            </a:gs>
            <a:gs pos="50000">
              <a:schemeClr val="accent2">
                <a:shade val="80000"/>
                <a:hueOff val="-343868"/>
                <a:satOff val="7261"/>
                <a:lumOff val="19344"/>
                <a:alphaOff val="0"/>
                <a:satMod val="110000"/>
                <a:lumMod val="100000"/>
                <a:shade val="100000"/>
              </a:schemeClr>
            </a:gs>
            <a:gs pos="100000">
              <a:schemeClr val="accent2">
                <a:shade val="80000"/>
                <a:hueOff val="-343868"/>
                <a:satOff val="7261"/>
                <a:lumOff val="1934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DFD0F3C-0152-4E90-B286-B0E768541B08}">
      <dsp:nvSpPr>
        <dsp:cNvPr id="0" name=""/>
        <dsp:cNvSpPr/>
      </dsp:nvSpPr>
      <dsp:spPr>
        <a:xfrm>
          <a:off x="8296567" y="0"/>
          <a:ext cx="1262806"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solidFill>
                <a:schemeClr val="tx1"/>
              </a:solidFill>
            </a:rPr>
            <a:t>Dealing With Null Values</a:t>
          </a:r>
          <a:endParaRPr lang="en-US" sz="1600" kern="1200" dirty="0">
            <a:solidFill>
              <a:schemeClr val="tx1"/>
            </a:solidFill>
          </a:endParaRPr>
        </a:p>
      </dsp:txBody>
      <dsp:txXfrm>
        <a:off x="8296567" y="0"/>
        <a:ext cx="1262806" cy="2167466"/>
      </dsp:txXfrm>
    </dsp:sp>
    <dsp:sp modelId="{799EA88D-2432-4E0D-9567-6D660C380B7E}">
      <dsp:nvSpPr>
        <dsp:cNvPr id="0" name=""/>
        <dsp:cNvSpPr/>
      </dsp:nvSpPr>
      <dsp:spPr>
        <a:xfrm>
          <a:off x="8657037" y="2438400"/>
          <a:ext cx="541866" cy="541866"/>
        </a:xfrm>
        <a:prstGeom prst="ellipse">
          <a:avLst/>
        </a:prstGeom>
        <a:gradFill rotWithShape="0">
          <a:gsLst>
            <a:gs pos="0">
              <a:schemeClr val="accent2">
                <a:shade val="80000"/>
                <a:hueOff val="-412641"/>
                <a:satOff val="8714"/>
                <a:lumOff val="23212"/>
                <a:alphaOff val="0"/>
                <a:satMod val="103000"/>
                <a:lumMod val="102000"/>
                <a:tint val="94000"/>
              </a:schemeClr>
            </a:gs>
            <a:gs pos="50000">
              <a:schemeClr val="accent2">
                <a:shade val="80000"/>
                <a:hueOff val="-412641"/>
                <a:satOff val="8714"/>
                <a:lumOff val="23212"/>
                <a:alphaOff val="0"/>
                <a:satMod val="110000"/>
                <a:lumMod val="100000"/>
                <a:shade val="100000"/>
              </a:schemeClr>
            </a:gs>
            <a:gs pos="100000">
              <a:schemeClr val="accent2">
                <a:shade val="80000"/>
                <a:hueOff val="-412641"/>
                <a:satOff val="8714"/>
                <a:lumOff val="2321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CB3CD32-25C4-4778-AE57-FFCDC5D39D28}">
      <dsp:nvSpPr>
        <dsp:cNvPr id="0" name=""/>
        <dsp:cNvSpPr/>
      </dsp:nvSpPr>
      <dsp:spPr>
        <a:xfrm>
          <a:off x="9622514" y="3251200"/>
          <a:ext cx="1262806"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solidFill>
                <a:schemeClr val="tx1"/>
              </a:solidFill>
            </a:rPr>
            <a:t>Save  Data to CSV format</a:t>
          </a:r>
          <a:endParaRPr lang="en-US" sz="1600" kern="1200" dirty="0">
            <a:solidFill>
              <a:schemeClr val="tx1"/>
            </a:solidFill>
          </a:endParaRPr>
        </a:p>
      </dsp:txBody>
      <dsp:txXfrm>
        <a:off x="9622514" y="3251200"/>
        <a:ext cx="1262806" cy="2167466"/>
      </dsp:txXfrm>
    </dsp:sp>
    <dsp:sp modelId="{ABFEB40F-8993-4915-B1FC-575187C17AD4}">
      <dsp:nvSpPr>
        <dsp:cNvPr id="0" name=""/>
        <dsp:cNvSpPr/>
      </dsp:nvSpPr>
      <dsp:spPr>
        <a:xfrm>
          <a:off x="9982983" y="2438400"/>
          <a:ext cx="541866" cy="541866"/>
        </a:xfrm>
        <a:prstGeom prst="ellipse">
          <a:avLst/>
        </a:prstGeom>
        <a:gradFill rotWithShape="0">
          <a:gsLst>
            <a:gs pos="0">
              <a:schemeClr val="accent2">
                <a:shade val="80000"/>
                <a:hueOff val="-481415"/>
                <a:satOff val="10166"/>
                <a:lumOff val="27081"/>
                <a:alphaOff val="0"/>
                <a:satMod val="103000"/>
                <a:lumMod val="102000"/>
                <a:tint val="94000"/>
              </a:schemeClr>
            </a:gs>
            <a:gs pos="50000">
              <a:schemeClr val="accent2">
                <a:shade val="80000"/>
                <a:hueOff val="-481415"/>
                <a:satOff val="10166"/>
                <a:lumOff val="27081"/>
                <a:alphaOff val="0"/>
                <a:satMod val="110000"/>
                <a:lumMod val="100000"/>
                <a:shade val="100000"/>
              </a:schemeClr>
            </a:gs>
            <a:gs pos="100000">
              <a:schemeClr val="accent2">
                <a:shade val="80000"/>
                <a:hueOff val="-481415"/>
                <a:satOff val="10166"/>
                <a:lumOff val="2708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3BB21B-5261-4524-BE51-C569EC87552F}">
      <dsp:nvSpPr>
        <dsp:cNvPr id="0" name=""/>
        <dsp:cNvSpPr/>
      </dsp:nvSpPr>
      <dsp:spPr>
        <a:xfrm>
          <a:off x="0" y="1491054"/>
          <a:ext cx="12099310" cy="1988072"/>
        </a:xfrm>
        <a:prstGeom prst="notchedRightArrow">
          <a:avLst/>
        </a:prstGeom>
        <a:solidFill>
          <a:srgbClr val="ED7D31">
            <a:tint val="40000"/>
            <a:hueOff val="0"/>
            <a:satOff val="0"/>
            <a:lumOff val="0"/>
            <a:alphaOff val="0"/>
          </a:srgbClr>
        </a:solidFill>
        <a:ln>
          <a:noFill/>
        </a:ln>
        <a:effectLst/>
      </dsp:spPr>
      <dsp:style>
        <a:lnRef idx="0">
          <a:scrgbClr r="0" g="0" b="0"/>
        </a:lnRef>
        <a:fillRef idx="1">
          <a:scrgbClr r="0" g="0" b="0"/>
        </a:fillRef>
        <a:effectRef idx="2">
          <a:scrgbClr r="0" g="0" b="0"/>
        </a:effectRef>
        <a:fontRef idx="minor"/>
      </dsp:style>
    </dsp:sp>
    <dsp:sp modelId="{796A6463-10E1-4AB1-B32C-BCB39CBA7709}">
      <dsp:nvSpPr>
        <dsp:cNvPr id="0" name=""/>
        <dsp:cNvSpPr/>
      </dsp:nvSpPr>
      <dsp:spPr>
        <a:xfrm>
          <a:off x="5450" y="0"/>
          <a:ext cx="2621320" cy="1988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solidFill>
                <a:sysClr val="windowText" lastClr="000000"/>
              </a:solidFill>
              <a:latin typeface="Calibri" panose="020F0502020204030204"/>
              <a:ea typeface="+mn-ea"/>
              <a:cs typeface="+mn-cs"/>
            </a:rPr>
            <a:t>Request SpaceX Wiki Page </a:t>
          </a:r>
          <a:endParaRPr lang="en-US" sz="1600" kern="1200" dirty="0">
            <a:solidFill>
              <a:sysClr val="windowText" lastClr="000000"/>
            </a:solidFill>
            <a:latin typeface="Calibri" panose="020F0502020204030204"/>
            <a:ea typeface="+mn-ea"/>
            <a:cs typeface="+mn-cs"/>
          </a:endParaRPr>
        </a:p>
      </dsp:txBody>
      <dsp:txXfrm>
        <a:off x="5450" y="0"/>
        <a:ext cx="2621320" cy="1988072"/>
      </dsp:txXfrm>
    </dsp:sp>
    <dsp:sp modelId="{1C98D4B8-B608-452E-A4AA-56E4CE8DF0A3}">
      <dsp:nvSpPr>
        <dsp:cNvPr id="0" name=""/>
        <dsp:cNvSpPr/>
      </dsp:nvSpPr>
      <dsp:spPr>
        <a:xfrm>
          <a:off x="1067601" y="2236581"/>
          <a:ext cx="497018" cy="497018"/>
        </a:xfrm>
        <a:prstGeom prst="ellipse">
          <a:avLst/>
        </a:prstGeom>
        <a:gradFill rotWithShape="0">
          <a:gsLst>
            <a:gs pos="0">
              <a:srgbClr val="ED7D31">
                <a:shade val="80000"/>
                <a:hueOff val="0"/>
                <a:satOff val="0"/>
                <a:lumOff val="0"/>
                <a:alphaOff val="0"/>
                <a:satMod val="103000"/>
                <a:lumMod val="102000"/>
                <a:tint val="94000"/>
              </a:srgbClr>
            </a:gs>
            <a:gs pos="50000">
              <a:srgbClr val="ED7D31">
                <a:shade val="80000"/>
                <a:hueOff val="0"/>
                <a:satOff val="0"/>
                <a:lumOff val="0"/>
                <a:alphaOff val="0"/>
                <a:satMod val="110000"/>
                <a:lumMod val="100000"/>
                <a:shade val="100000"/>
              </a:srgbClr>
            </a:gs>
            <a:gs pos="100000">
              <a:srgbClr val="ED7D31">
                <a:shade val="80000"/>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DFD330E-6137-4385-AA6F-F1943D593055}">
      <dsp:nvSpPr>
        <dsp:cNvPr id="0" name=""/>
        <dsp:cNvSpPr/>
      </dsp:nvSpPr>
      <dsp:spPr>
        <a:xfrm>
          <a:off x="2757836" y="2982108"/>
          <a:ext cx="2621320" cy="1988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solidFill>
                <a:sysClr val="windowText" lastClr="000000"/>
              </a:solidFill>
              <a:latin typeface="Calibri" panose="020F0502020204030204"/>
              <a:ea typeface="+mn-ea"/>
              <a:cs typeface="+mn-cs"/>
            </a:rPr>
            <a:t> Extract Data by BeautifulSoup</a:t>
          </a:r>
          <a:endParaRPr lang="en-US" sz="1600" kern="1200" dirty="0">
            <a:solidFill>
              <a:sysClr val="windowText" lastClr="000000"/>
            </a:solidFill>
            <a:latin typeface="Calibri" panose="020F0502020204030204"/>
            <a:ea typeface="+mn-ea"/>
            <a:cs typeface="+mn-cs"/>
          </a:endParaRPr>
        </a:p>
      </dsp:txBody>
      <dsp:txXfrm>
        <a:off x="2757836" y="2982108"/>
        <a:ext cx="2621320" cy="1988072"/>
      </dsp:txXfrm>
    </dsp:sp>
    <dsp:sp modelId="{0A45BB6A-3FFB-43FD-85B4-5EAF611CA0D4}">
      <dsp:nvSpPr>
        <dsp:cNvPr id="0" name=""/>
        <dsp:cNvSpPr/>
      </dsp:nvSpPr>
      <dsp:spPr>
        <a:xfrm>
          <a:off x="3819987" y="2236581"/>
          <a:ext cx="497018" cy="497018"/>
        </a:xfrm>
        <a:prstGeom prst="ellipse">
          <a:avLst/>
        </a:prstGeom>
        <a:gradFill rotWithShape="0">
          <a:gsLst>
            <a:gs pos="0">
              <a:srgbClr val="ED7D31">
                <a:shade val="80000"/>
                <a:hueOff val="-160472"/>
                <a:satOff val="3389"/>
                <a:lumOff val="9027"/>
                <a:alphaOff val="0"/>
                <a:satMod val="103000"/>
                <a:lumMod val="102000"/>
                <a:tint val="94000"/>
              </a:srgbClr>
            </a:gs>
            <a:gs pos="50000">
              <a:srgbClr val="ED7D31">
                <a:shade val="80000"/>
                <a:hueOff val="-160472"/>
                <a:satOff val="3389"/>
                <a:lumOff val="9027"/>
                <a:alphaOff val="0"/>
                <a:satMod val="110000"/>
                <a:lumMod val="100000"/>
                <a:shade val="100000"/>
              </a:srgbClr>
            </a:gs>
            <a:gs pos="100000">
              <a:srgbClr val="ED7D31">
                <a:shade val="80000"/>
                <a:hueOff val="-160472"/>
                <a:satOff val="3389"/>
                <a:lumOff val="9027"/>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3E24470-DF92-45A4-A02A-60903E8C4166}">
      <dsp:nvSpPr>
        <dsp:cNvPr id="0" name=""/>
        <dsp:cNvSpPr/>
      </dsp:nvSpPr>
      <dsp:spPr>
        <a:xfrm>
          <a:off x="5510222" y="0"/>
          <a:ext cx="2621320" cy="1988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a:lnSpc>
              <a:spcPct val="90000"/>
            </a:lnSpc>
            <a:spcBef>
              <a:spcPct val="0"/>
            </a:spcBef>
            <a:spcAft>
              <a:spcPct val="35000"/>
            </a:spcAft>
          </a:pPr>
          <a:r>
            <a:rPr lang="en-US" sz="1600" kern="1200" dirty="0" smtClean="0">
              <a:solidFill>
                <a:sysClr val="windowText" lastClr="000000"/>
              </a:solidFill>
              <a:latin typeface="Calibri" panose="020F0502020204030204"/>
              <a:ea typeface="+mn-ea"/>
              <a:cs typeface="+mn-cs"/>
            </a:rPr>
            <a:t>Convert Data To DataFrame</a:t>
          </a:r>
          <a:endParaRPr lang="en-US" sz="1600" kern="1200" dirty="0">
            <a:solidFill>
              <a:sysClr val="windowText" lastClr="000000"/>
            </a:solidFill>
            <a:latin typeface="Calibri" panose="020F0502020204030204"/>
            <a:ea typeface="+mn-ea"/>
            <a:cs typeface="+mn-cs"/>
          </a:endParaRPr>
        </a:p>
      </dsp:txBody>
      <dsp:txXfrm>
        <a:off x="5510222" y="0"/>
        <a:ext cx="2621320" cy="1988072"/>
      </dsp:txXfrm>
    </dsp:sp>
    <dsp:sp modelId="{AD6CA4A3-1020-4427-B7AB-90DE7C60AC05}">
      <dsp:nvSpPr>
        <dsp:cNvPr id="0" name=""/>
        <dsp:cNvSpPr/>
      </dsp:nvSpPr>
      <dsp:spPr>
        <a:xfrm>
          <a:off x="6572373" y="2236581"/>
          <a:ext cx="497018" cy="497018"/>
        </a:xfrm>
        <a:prstGeom prst="ellipse">
          <a:avLst/>
        </a:prstGeom>
        <a:gradFill rotWithShape="0">
          <a:gsLst>
            <a:gs pos="0">
              <a:srgbClr val="ED7D31">
                <a:shade val="80000"/>
                <a:hueOff val="-320943"/>
                <a:satOff val="6777"/>
                <a:lumOff val="18054"/>
                <a:alphaOff val="0"/>
                <a:satMod val="103000"/>
                <a:lumMod val="102000"/>
                <a:tint val="94000"/>
              </a:srgbClr>
            </a:gs>
            <a:gs pos="50000">
              <a:srgbClr val="ED7D31">
                <a:shade val="80000"/>
                <a:hueOff val="-320943"/>
                <a:satOff val="6777"/>
                <a:lumOff val="18054"/>
                <a:alphaOff val="0"/>
                <a:satMod val="110000"/>
                <a:lumMod val="100000"/>
                <a:shade val="100000"/>
              </a:srgbClr>
            </a:gs>
            <a:gs pos="100000">
              <a:srgbClr val="ED7D31">
                <a:shade val="80000"/>
                <a:hueOff val="-320943"/>
                <a:satOff val="6777"/>
                <a:lumOff val="18054"/>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6CB3CD32-25C4-4778-AE57-FFCDC5D39D28}">
      <dsp:nvSpPr>
        <dsp:cNvPr id="0" name=""/>
        <dsp:cNvSpPr/>
      </dsp:nvSpPr>
      <dsp:spPr>
        <a:xfrm>
          <a:off x="8262608" y="2982108"/>
          <a:ext cx="2621320" cy="1988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a:lnSpc>
              <a:spcPct val="90000"/>
            </a:lnSpc>
            <a:spcBef>
              <a:spcPct val="0"/>
            </a:spcBef>
            <a:spcAft>
              <a:spcPct val="35000"/>
            </a:spcAft>
          </a:pPr>
          <a:r>
            <a:rPr lang="en-US" sz="1600" kern="1200" dirty="0" smtClean="0">
              <a:solidFill>
                <a:sysClr val="windowText" lastClr="000000"/>
              </a:solidFill>
              <a:latin typeface="Calibri" panose="020F0502020204030204"/>
              <a:ea typeface="+mn-ea"/>
              <a:cs typeface="+mn-cs"/>
            </a:rPr>
            <a:t>Save  Data to CSV format</a:t>
          </a:r>
          <a:endParaRPr lang="en-US" sz="1600" kern="1200" dirty="0">
            <a:solidFill>
              <a:sysClr val="windowText" lastClr="000000"/>
            </a:solidFill>
            <a:latin typeface="Calibri" panose="020F0502020204030204"/>
            <a:ea typeface="+mn-ea"/>
            <a:cs typeface="+mn-cs"/>
          </a:endParaRPr>
        </a:p>
      </dsp:txBody>
      <dsp:txXfrm>
        <a:off x="8262608" y="2982108"/>
        <a:ext cx="2621320" cy="1988072"/>
      </dsp:txXfrm>
    </dsp:sp>
    <dsp:sp modelId="{ABFEB40F-8993-4915-B1FC-575187C17AD4}">
      <dsp:nvSpPr>
        <dsp:cNvPr id="0" name=""/>
        <dsp:cNvSpPr/>
      </dsp:nvSpPr>
      <dsp:spPr>
        <a:xfrm>
          <a:off x="9324759" y="2236581"/>
          <a:ext cx="497018" cy="497018"/>
        </a:xfrm>
        <a:prstGeom prst="ellipse">
          <a:avLst/>
        </a:prstGeom>
        <a:gradFill rotWithShape="0">
          <a:gsLst>
            <a:gs pos="0">
              <a:srgbClr val="ED7D31">
                <a:shade val="80000"/>
                <a:hueOff val="-481415"/>
                <a:satOff val="10166"/>
                <a:lumOff val="27081"/>
                <a:alphaOff val="0"/>
                <a:satMod val="103000"/>
                <a:lumMod val="102000"/>
                <a:tint val="94000"/>
              </a:srgbClr>
            </a:gs>
            <a:gs pos="50000">
              <a:srgbClr val="ED7D31">
                <a:shade val="80000"/>
                <a:hueOff val="-481415"/>
                <a:satOff val="10166"/>
                <a:lumOff val="27081"/>
                <a:alphaOff val="0"/>
                <a:satMod val="110000"/>
                <a:lumMod val="100000"/>
                <a:shade val="100000"/>
              </a:srgbClr>
            </a:gs>
            <a:gs pos="100000">
              <a:srgbClr val="ED7D31">
                <a:shade val="80000"/>
                <a:hueOff val="-481415"/>
                <a:satOff val="10166"/>
                <a:lumOff val="27081"/>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0958AE-13F1-494E-A162-72C3FF3254E0}">
      <dsp:nvSpPr>
        <dsp:cNvPr id="0" name=""/>
        <dsp:cNvSpPr/>
      </dsp:nvSpPr>
      <dsp:spPr>
        <a:xfrm>
          <a:off x="2545" y="1826845"/>
          <a:ext cx="2265821" cy="906328"/>
        </a:xfrm>
        <a:prstGeom prst="chevron">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tx1"/>
              </a:solidFill>
            </a:rPr>
            <a:t>Get Number Of Launch for each Launch Site</a:t>
          </a:r>
          <a:endParaRPr lang="en-US" sz="1500" kern="1200" dirty="0">
            <a:solidFill>
              <a:schemeClr val="tx1"/>
            </a:solidFill>
          </a:endParaRPr>
        </a:p>
      </dsp:txBody>
      <dsp:txXfrm>
        <a:off x="455709" y="1826845"/>
        <a:ext cx="1359493" cy="906328"/>
      </dsp:txXfrm>
    </dsp:sp>
    <dsp:sp modelId="{6D165617-8EE6-4C3B-8226-50821D2EF395}">
      <dsp:nvSpPr>
        <dsp:cNvPr id="0" name=""/>
        <dsp:cNvSpPr/>
      </dsp:nvSpPr>
      <dsp:spPr>
        <a:xfrm>
          <a:off x="2041785" y="1826845"/>
          <a:ext cx="2265821" cy="906328"/>
        </a:xfrm>
        <a:prstGeom prst="chevron">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tx1"/>
              </a:solidFill>
            </a:rPr>
            <a:t>Get Number of Occurrence of Each Orbit</a:t>
          </a:r>
          <a:endParaRPr lang="en-US" sz="1500" kern="1200" dirty="0">
            <a:solidFill>
              <a:schemeClr val="tx1"/>
            </a:solidFill>
          </a:endParaRPr>
        </a:p>
      </dsp:txBody>
      <dsp:txXfrm>
        <a:off x="2494949" y="1826845"/>
        <a:ext cx="1359493" cy="906328"/>
      </dsp:txXfrm>
    </dsp:sp>
    <dsp:sp modelId="{B27AAC45-7D25-4F01-A6D6-81A3311A1790}">
      <dsp:nvSpPr>
        <dsp:cNvPr id="0" name=""/>
        <dsp:cNvSpPr/>
      </dsp:nvSpPr>
      <dsp:spPr>
        <a:xfrm>
          <a:off x="4081024" y="1826845"/>
          <a:ext cx="2265821" cy="906328"/>
        </a:xfrm>
        <a:prstGeom prst="chevron">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tx1"/>
              </a:solidFill>
            </a:rPr>
            <a:t>Get Occurrence Of Mission Outcome</a:t>
          </a:r>
          <a:endParaRPr lang="en-US" sz="1500" kern="1200" dirty="0">
            <a:solidFill>
              <a:schemeClr val="tx1"/>
            </a:solidFill>
          </a:endParaRPr>
        </a:p>
      </dsp:txBody>
      <dsp:txXfrm>
        <a:off x="4534188" y="1826845"/>
        <a:ext cx="1359493" cy="906328"/>
      </dsp:txXfrm>
    </dsp:sp>
    <dsp:sp modelId="{5C5F28EF-4AE8-4434-91BF-E9008172544F}">
      <dsp:nvSpPr>
        <dsp:cNvPr id="0" name=""/>
        <dsp:cNvSpPr/>
      </dsp:nvSpPr>
      <dsp:spPr>
        <a:xfrm>
          <a:off x="6120264" y="1826845"/>
          <a:ext cx="2265821" cy="906328"/>
        </a:xfrm>
        <a:prstGeom prst="chevron">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tx1"/>
              </a:solidFill>
            </a:rPr>
            <a:t>Create and Label Outcome Column</a:t>
          </a:r>
          <a:endParaRPr lang="en-US" sz="1500" kern="1200" dirty="0">
            <a:solidFill>
              <a:schemeClr val="tx1"/>
            </a:solidFill>
          </a:endParaRPr>
        </a:p>
      </dsp:txBody>
      <dsp:txXfrm>
        <a:off x="6573428" y="1826845"/>
        <a:ext cx="1359493" cy="906328"/>
      </dsp:txXfrm>
    </dsp:sp>
    <dsp:sp modelId="{836D0948-417D-4142-8E03-B91D2BF0784E}">
      <dsp:nvSpPr>
        <dsp:cNvPr id="0" name=""/>
        <dsp:cNvSpPr/>
      </dsp:nvSpPr>
      <dsp:spPr>
        <a:xfrm>
          <a:off x="8159503" y="1826845"/>
          <a:ext cx="2265821" cy="906328"/>
        </a:xfrm>
        <a:prstGeom prst="chevron">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smtClean="0">
              <a:solidFill>
                <a:schemeClr val="tx1"/>
              </a:solidFill>
            </a:rPr>
            <a:t>Save Dataset in A CSV file</a:t>
          </a:r>
          <a:endParaRPr lang="en-US" sz="1500" kern="1200" dirty="0">
            <a:solidFill>
              <a:schemeClr val="tx1"/>
            </a:solidFill>
          </a:endParaRPr>
        </a:p>
      </dsp:txBody>
      <dsp:txXfrm>
        <a:off x="8612667" y="1826845"/>
        <a:ext cx="1359493" cy="90632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9ACFE-251C-4092-A707-BBA737900FBD}">
      <dsp:nvSpPr>
        <dsp:cNvPr id="0" name=""/>
        <dsp:cNvSpPr/>
      </dsp:nvSpPr>
      <dsp:spPr>
        <a:xfrm>
          <a:off x="-3546040" y="-545039"/>
          <a:ext cx="4227516" cy="4227516"/>
        </a:xfrm>
        <a:prstGeom prst="blockArc">
          <a:avLst>
            <a:gd name="adj1" fmla="val 18900000"/>
            <a:gd name="adj2" fmla="val 2700000"/>
            <a:gd name="adj3" fmla="val 511"/>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DD3860-4E98-44AD-B584-0AC84D32100A}">
      <dsp:nvSpPr>
        <dsp:cNvPr id="0" name=""/>
        <dsp:cNvSpPr/>
      </dsp:nvSpPr>
      <dsp:spPr>
        <a:xfrm>
          <a:off x="438220" y="313743"/>
          <a:ext cx="4536264" cy="62748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8068" tIns="48260" rIns="48260" bIns="48260" numCol="1" spcCol="1270" anchor="ctr" anchorCtr="0">
          <a:noAutofit/>
        </a:bodyPr>
        <a:lstStyle/>
        <a:p>
          <a:pPr lvl="0" algn="l" defTabSz="844550">
            <a:lnSpc>
              <a:spcPct val="90000"/>
            </a:lnSpc>
            <a:spcBef>
              <a:spcPct val="0"/>
            </a:spcBef>
            <a:spcAft>
              <a:spcPct val="35000"/>
            </a:spcAft>
          </a:pPr>
          <a:r>
            <a:rPr lang="en-US" sz="1900" kern="1200" dirty="0" smtClean="0">
              <a:solidFill>
                <a:schemeClr val="tx1"/>
              </a:solidFill>
            </a:rPr>
            <a:t>Mark all launch sites on a map</a:t>
          </a:r>
          <a:endParaRPr lang="en-US" sz="1900" kern="1200" dirty="0">
            <a:solidFill>
              <a:schemeClr val="tx1"/>
            </a:solidFill>
          </a:endParaRPr>
        </a:p>
      </dsp:txBody>
      <dsp:txXfrm>
        <a:off x="438220" y="313743"/>
        <a:ext cx="4536264" cy="627487"/>
      </dsp:txXfrm>
    </dsp:sp>
    <dsp:sp modelId="{B7EA02AA-C23B-4F4C-8D36-72EC5E542BD6}">
      <dsp:nvSpPr>
        <dsp:cNvPr id="0" name=""/>
        <dsp:cNvSpPr/>
      </dsp:nvSpPr>
      <dsp:spPr>
        <a:xfrm>
          <a:off x="0" y="377033"/>
          <a:ext cx="784359" cy="784359"/>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FD89F2-0986-430B-A75F-0CB806E69981}">
      <dsp:nvSpPr>
        <dsp:cNvPr id="0" name=""/>
        <dsp:cNvSpPr/>
      </dsp:nvSpPr>
      <dsp:spPr>
        <a:xfrm>
          <a:off x="666312" y="1254975"/>
          <a:ext cx="4308173" cy="62748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8068" tIns="48260" rIns="48260" bIns="48260" numCol="1" spcCol="1270" anchor="ctr" anchorCtr="0">
          <a:noAutofit/>
        </a:bodyPr>
        <a:lstStyle/>
        <a:p>
          <a:pPr lvl="0" algn="l" defTabSz="844550">
            <a:lnSpc>
              <a:spcPct val="90000"/>
            </a:lnSpc>
            <a:spcBef>
              <a:spcPct val="0"/>
            </a:spcBef>
            <a:spcAft>
              <a:spcPct val="35000"/>
            </a:spcAft>
          </a:pPr>
          <a:r>
            <a:rPr lang="en-US" sz="1900" kern="1200" dirty="0" smtClean="0">
              <a:solidFill>
                <a:schemeClr val="tx1"/>
              </a:solidFill>
            </a:rPr>
            <a:t>Mark the success/failed launches for each site on the map</a:t>
          </a:r>
          <a:endParaRPr lang="en-US" sz="1900" kern="1200" dirty="0">
            <a:solidFill>
              <a:schemeClr val="tx1"/>
            </a:solidFill>
          </a:endParaRPr>
        </a:p>
      </dsp:txBody>
      <dsp:txXfrm>
        <a:off x="666312" y="1254975"/>
        <a:ext cx="4308173" cy="627487"/>
      </dsp:txXfrm>
    </dsp:sp>
    <dsp:sp modelId="{92161AE0-B024-4FF2-A6E9-7A0F773C80CC}">
      <dsp:nvSpPr>
        <dsp:cNvPr id="0" name=""/>
        <dsp:cNvSpPr/>
      </dsp:nvSpPr>
      <dsp:spPr>
        <a:xfrm>
          <a:off x="274132" y="1176539"/>
          <a:ext cx="784359" cy="784359"/>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F68264-0ADF-4173-BA4C-940D90358F7F}">
      <dsp:nvSpPr>
        <dsp:cNvPr id="0" name=""/>
        <dsp:cNvSpPr/>
      </dsp:nvSpPr>
      <dsp:spPr>
        <a:xfrm>
          <a:off x="438220" y="2196206"/>
          <a:ext cx="4536264" cy="62748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8068" tIns="48260" rIns="48260" bIns="48260" numCol="1" spcCol="1270" anchor="ctr" anchorCtr="0">
          <a:noAutofit/>
        </a:bodyPr>
        <a:lstStyle/>
        <a:p>
          <a:pPr lvl="0" algn="l" defTabSz="844550">
            <a:lnSpc>
              <a:spcPct val="90000"/>
            </a:lnSpc>
            <a:spcBef>
              <a:spcPct val="0"/>
            </a:spcBef>
            <a:spcAft>
              <a:spcPct val="35000"/>
            </a:spcAft>
          </a:pPr>
          <a:r>
            <a:rPr lang="en-US" sz="1900" kern="1200" dirty="0" smtClean="0">
              <a:solidFill>
                <a:schemeClr val="tx1"/>
              </a:solidFill>
            </a:rPr>
            <a:t>Calculate the distances between a launch site to its proximities</a:t>
          </a:r>
          <a:endParaRPr lang="en-US" sz="1900" kern="1200" dirty="0">
            <a:solidFill>
              <a:schemeClr val="tx1"/>
            </a:solidFill>
          </a:endParaRPr>
        </a:p>
      </dsp:txBody>
      <dsp:txXfrm>
        <a:off x="438220" y="2196206"/>
        <a:ext cx="4536264" cy="627487"/>
      </dsp:txXfrm>
    </dsp:sp>
    <dsp:sp modelId="{53D538DC-B82D-4926-B8BA-D49B78A4FE28}">
      <dsp:nvSpPr>
        <dsp:cNvPr id="0" name=""/>
        <dsp:cNvSpPr/>
      </dsp:nvSpPr>
      <dsp:spPr>
        <a:xfrm>
          <a:off x="46040" y="2117770"/>
          <a:ext cx="784359" cy="784359"/>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9ACFE-251C-4092-A707-BBA737900FBD}">
      <dsp:nvSpPr>
        <dsp:cNvPr id="0" name=""/>
        <dsp:cNvSpPr/>
      </dsp:nvSpPr>
      <dsp:spPr>
        <a:xfrm>
          <a:off x="-3546040" y="-545039"/>
          <a:ext cx="4227516" cy="4227516"/>
        </a:xfrm>
        <a:prstGeom prst="blockArc">
          <a:avLst>
            <a:gd name="adj1" fmla="val 18900000"/>
            <a:gd name="adj2" fmla="val 2700000"/>
            <a:gd name="adj3" fmla="val 511"/>
          </a:avLst>
        </a:pr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DD3860-4E98-44AD-B584-0AC84D32100A}">
      <dsp:nvSpPr>
        <dsp:cNvPr id="0" name=""/>
        <dsp:cNvSpPr/>
      </dsp:nvSpPr>
      <dsp:spPr>
        <a:xfrm>
          <a:off x="357274" y="241206"/>
          <a:ext cx="6414914" cy="48266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3114" tIns="35560" rIns="35560" bIns="35560" numCol="1" spcCol="1270" anchor="ctr" anchorCtr="0">
          <a:noAutofit/>
        </a:bodyPr>
        <a:lstStyle/>
        <a:p>
          <a:pPr lvl="0" algn="l" defTabSz="622300">
            <a:lnSpc>
              <a:spcPct val="90000"/>
            </a:lnSpc>
            <a:spcBef>
              <a:spcPct val="0"/>
            </a:spcBef>
            <a:spcAft>
              <a:spcPct val="35000"/>
            </a:spcAft>
          </a:pPr>
          <a:r>
            <a:rPr lang="en-US" sz="1400" kern="1200" dirty="0" smtClean="0"/>
            <a:t>Create dropdown list to enable Launch Site selection</a:t>
          </a:r>
          <a:endParaRPr lang="en-US" sz="1400" kern="1200" dirty="0"/>
        </a:p>
      </dsp:txBody>
      <dsp:txXfrm>
        <a:off x="357274" y="241206"/>
        <a:ext cx="6414914" cy="482663"/>
      </dsp:txXfrm>
    </dsp:sp>
    <dsp:sp modelId="{B7EA02AA-C23B-4F4C-8D36-72EC5E542BD6}">
      <dsp:nvSpPr>
        <dsp:cNvPr id="0" name=""/>
        <dsp:cNvSpPr/>
      </dsp:nvSpPr>
      <dsp:spPr>
        <a:xfrm>
          <a:off x="55609" y="180873"/>
          <a:ext cx="603329" cy="603329"/>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FD89F2-0986-430B-A75F-0CB806E69981}">
      <dsp:nvSpPr>
        <dsp:cNvPr id="0" name=""/>
        <dsp:cNvSpPr/>
      </dsp:nvSpPr>
      <dsp:spPr>
        <a:xfrm>
          <a:off x="633996" y="965326"/>
          <a:ext cx="6138192" cy="48266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3114" tIns="35560" rIns="35560" bIns="35560" numCol="1" spcCol="1270" anchor="ctr" anchorCtr="0">
          <a:noAutofit/>
        </a:bodyPr>
        <a:lstStyle/>
        <a:p>
          <a:pPr lvl="0" algn="l" defTabSz="622300">
            <a:lnSpc>
              <a:spcPct val="90000"/>
            </a:lnSpc>
            <a:spcBef>
              <a:spcPct val="0"/>
            </a:spcBef>
            <a:spcAft>
              <a:spcPct val="35000"/>
            </a:spcAft>
          </a:pPr>
          <a:r>
            <a:rPr lang="en-US" sz="1400" kern="1200" dirty="0" smtClean="0"/>
            <a:t>Create a pie chart to show the total successful launches count for all sites</a:t>
          </a:r>
          <a:endParaRPr lang="en-US" sz="1400" kern="1200" dirty="0"/>
        </a:p>
      </dsp:txBody>
      <dsp:txXfrm>
        <a:off x="633996" y="965326"/>
        <a:ext cx="6138192" cy="482663"/>
      </dsp:txXfrm>
    </dsp:sp>
    <dsp:sp modelId="{92161AE0-B024-4FF2-A6E9-7A0F773C80CC}">
      <dsp:nvSpPr>
        <dsp:cNvPr id="0" name=""/>
        <dsp:cNvSpPr/>
      </dsp:nvSpPr>
      <dsp:spPr>
        <a:xfrm>
          <a:off x="332332" y="904993"/>
          <a:ext cx="603329" cy="603329"/>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F68264-0ADF-4173-BA4C-940D90358F7F}">
      <dsp:nvSpPr>
        <dsp:cNvPr id="0" name=""/>
        <dsp:cNvSpPr/>
      </dsp:nvSpPr>
      <dsp:spPr>
        <a:xfrm>
          <a:off x="633996" y="1689447"/>
          <a:ext cx="6138192" cy="48266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3114" tIns="35560" rIns="35560" bIns="35560" numCol="1" spcCol="1270" anchor="ctr" anchorCtr="0">
          <a:noAutofit/>
        </a:bodyPr>
        <a:lstStyle/>
        <a:p>
          <a:pPr lvl="0" algn="l" defTabSz="622300">
            <a:lnSpc>
              <a:spcPct val="90000"/>
            </a:lnSpc>
            <a:spcBef>
              <a:spcPct val="0"/>
            </a:spcBef>
            <a:spcAft>
              <a:spcPct val="35000"/>
            </a:spcAft>
          </a:pPr>
          <a:r>
            <a:rPr lang="en-US" sz="1400" kern="1200" dirty="0" smtClean="0"/>
            <a:t>Create a slider to select payload range</a:t>
          </a:r>
          <a:endParaRPr lang="en-US" sz="1400" kern="1200" dirty="0"/>
        </a:p>
      </dsp:txBody>
      <dsp:txXfrm>
        <a:off x="633996" y="1689447"/>
        <a:ext cx="6138192" cy="482663"/>
      </dsp:txXfrm>
    </dsp:sp>
    <dsp:sp modelId="{53D538DC-B82D-4926-B8BA-D49B78A4FE28}">
      <dsp:nvSpPr>
        <dsp:cNvPr id="0" name=""/>
        <dsp:cNvSpPr/>
      </dsp:nvSpPr>
      <dsp:spPr>
        <a:xfrm>
          <a:off x="332332" y="1629114"/>
          <a:ext cx="603329" cy="603329"/>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830D43-122A-4540-9440-AABFAA4C134F}">
      <dsp:nvSpPr>
        <dsp:cNvPr id="0" name=""/>
        <dsp:cNvSpPr/>
      </dsp:nvSpPr>
      <dsp:spPr>
        <a:xfrm>
          <a:off x="357274" y="2413568"/>
          <a:ext cx="6414914" cy="48266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3114" tIns="35560" rIns="35560" bIns="35560" numCol="1" spcCol="1270" anchor="ctr" anchorCtr="0">
          <a:noAutofit/>
        </a:bodyPr>
        <a:lstStyle/>
        <a:p>
          <a:pPr lvl="0" algn="l" defTabSz="622300">
            <a:lnSpc>
              <a:spcPct val="90000"/>
            </a:lnSpc>
            <a:spcBef>
              <a:spcPct val="0"/>
            </a:spcBef>
            <a:spcAft>
              <a:spcPct val="35000"/>
            </a:spcAft>
          </a:pPr>
          <a:r>
            <a:rPr lang="en-US" sz="1400" kern="1200" dirty="0" smtClean="0"/>
            <a:t>Create a scatter chart to show the correlation between payload and launch success</a:t>
          </a:r>
          <a:endParaRPr lang="en-US" sz="1400" kern="1200" dirty="0"/>
        </a:p>
      </dsp:txBody>
      <dsp:txXfrm>
        <a:off x="357274" y="2413568"/>
        <a:ext cx="6414914" cy="482663"/>
      </dsp:txXfrm>
    </dsp:sp>
    <dsp:sp modelId="{EF19A093-6C15-4FDA-AEB3-10F7E9743713}">
      <dsp:nvSpPr>
        <dsp:cNvPr id="0" name=""/>
        <dsp:cNvSpPr/>
      </dsp:nvSpPr>
      <dsp:spPr>
        <a:xfrm>
          <a:off x="55609" y="2353235"/>
          <a:ext cx="603329" cy="603329"/>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E9557F-61D2-494B-96F1-3476D9495FD2}">
      <dsp:nvSpPr>
        <dsp:cNvPr id="0" name=""/>
        <dsp:cNvSpPr/>
      </dsp:nvSpPr>
      <dsp:spPr>
        <a:xfrm rot="21571735">
          <a:off x="1391480" y="278887"/>
          <a:ext cx="1703005" cy="129571"/>
        </a:xfrm>
        <a:prstGeom prst="rect">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C61D82E-EBD4-4102-97A6-6C3E97B915DA}">
      <dsp:nvSpPr>
        <dsp:cNvPr id="0" name=""/>
        <dsp:cNvSpPr/>
      </dsp:nvSpPr>
      <dsp:spPr>
        <a:xfrm>
          <a:off x="1098473" y="139370"/>
          <a:ext cx="1439687" cy="86381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Read Dataset</a:t>
          </a:r>
          <a:endParaRPr lang="en-US" sz="1600" kern="1200" dirty="0"/>
        </a:p>
      </dsp:txBody>
      <dsp:txXfrm>
        <a:off x="1123773" y="164670"/>
        <a:ext cx="1389087" cy="813212"/>
      </dsp:txXfrm>
    </dsp:sp>
    <dsp:sp modelId="{C6ABEF64-D57A-49C6-BAF6-41FBFD7F731F}">
      <dsp:nvSpPr>
        <dsp:cNvPr id="0" name=""/>
        <dsp:cNvSpPr/>
      </dsp:nvSpPr>
      <dsp:spPr>
        <a:xfrm rot="51114">
          <a:off x="3094365" y="284264"/>
          <a:ext cx="1665066" cy="129571"/>
        </a:xfrm>
        <a:prstGeom prst="rect">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BA8BA1-9ED8-4132-B9E3-F061FF052EA7}">
      <dsp:nvSpPr>
        <dsp:cNvPr id="0" name=""/>
        <dsp:cNvSpPr/>
      </dsp:nvSpPr>
      <dsp:spPr>
        <a:xfrm>
          <a:off x="2803970" y="122819"/>
          <a:ext cx="1439687" cy="86381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Create X&amp;Y</a:t>
          </a:r>
          <a:endParaRPr lang="en-US" sz="1600" kern="1200" dirty="0"/>
        </a:p>
      </dsp:txBody>
      <dsp:txXfrm>
        <a:off x="2829270" y="148119"/>
        <a:ext cx="1389087" cy="813212"/>
      </dsp:txXfrm>
    </dsp:sp>
    <dsp:sp modelId="{6D021B19-82AF-485E-B500-6C9F150C55DB}">
      <dsp:nvSpPr>
        <dsp:cNvPr id="0" name=""/>
        <dsp:cNvSpPr/>
      </dsp:nvSpPr>
      <dsp:spPr>
        <a:xfrm>
          <a:off x="4764437" y="296642"/>
          <a:ext cx="1633900" cy="129571"/>
        </a:xfrm>
        <a:prstGeom prst="rect">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26FBD43-50F9-415E-ACF0-2D71AB708131}">
      <dsp:nvSpPr>
        <dsp:cNvPr id="0" name=""/>
        <dsp:cNvSpPr/>
      </dsp:nvSpPr>
      <dsp:spPr>
        <a:xfrm>
          <a:off x="4471402" y="150125"/>
          <a:ext cx="1439687" cy="86381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Standardize data</a:t>
          </a:r>
          <a:endParaRPr lang="en-US" sz="1600" kern="1200" dirty="0"/>
        </a:p>
      </dsp:txBody>
      <dsp:txXfrm>
        <a:off x="4496702" y="175425"/>
        <a:ext cx="1389087" cy="813212"/>
      </dsp:txXfrm>
    </dsp:sp>
    <dsp:sp modelId="{3825343C-1C5F-4DD0-B18E-288F32BA1BD0}">
      <dsp:nvSpPr>
        <dsp:cNvPr id="0" name=""/>
        <dsp:cNvSpPr/>
      </dsp:nvSpPr>
      <dsp:spPr>
        <a:xfrm>
          <a:off x="6403435" y="296642"/>
          <a:ext cx="1741704" cy="129571"/>
        </a:xfrm>
        <a:prstGeom prst="rect">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2095AD-BD06-428A-97AA-2EF9CD04F465}">
      <dsp:nvSpPr>
        <dsp:cNvPr id="0" name=""/>
        <dsp:cNvSpPr/>
      </dsp:nvSpPr>
      <dsp:spPr>
        <a:xfrm>
          <a:off x="6110400" y="150125"/>
          <a:ext cx="1439687" cy="86381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Split Test &amp; Train data</a:t>
          </a:r>
          <a:endParaRPr lang="en-US" sz="1600" kern="1200" dirty="0"/>
        </a:p>
      </dsp:txBody>
      <dsp:txXfrm>
        <a:off x="6135700" y="175425"/>
        <a:ext cx="1389087" cy="813212"/>
      </dsp:txXfrm>
    </dsp:sp>
    <dsp:sp modelId="{E1852652-7D07-4C00-9234-7E3B82334D16}">
      <dsp:nvSpPr>
        <dsp:cNvPr id="0" name=""/>
        <dsp:cNvSpPr/>
      </dsp:nvSpPr>
      <dsp:spPr>
        <a:xfrm rot="5400000">
          <a:off x="7489511" y="957368"/>
          <a:ext cx="1316354" cy="129571"/>
        </a:xfrm>
        <a:prstGeom prst="rect">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83016F-BC43-4EEC-9E79-682BBF01F8D4}">
      <dsp:nvSpPr>
        <dsp:cNvPr id="0" name=""/>
        <dsp:cNvSpPr/>
      </dsp:nvSpPr>
      <dsp:spPr>
        <a:xfrm>
          <a:off x="7857202" y="150125"/>
          <a:ext cx="1439687" cy="86381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Create </a:t>
          </a:r>
          <a:r>
            <a:rPr lang="en-US" sz="1600" kern="1200" dirty="0" err="1" smtClean="0"/>
            <a:t>GridSearchCV</a:t>
          </a:r>
          <a:r>
            <a:rPr lang="en-US" sz="1600" kern="1200" dirty="0" smtClean="0"/>
            <a:t> object </a:t>
          </a:r>
          <a:endParaRPr lang="en-US" sz="1600" kern="1200" dirty="0"/>
        </a:p>
      </dsp:txBody>
      <dsp:txXfrm>
        <a:off x="7882502" y="175425"/>
        <a:ext cx="1389087" cy="813212"/>
      </dsp:txXfrm>
    </dsp:sp>
    <dsp:sp modelId="{05981B6E-9379-4D6D-8CC7-16E7DDDDD705}">
      <dsp:nvSpPr>
        <dsp:cNvPr id="0" name=""/>
        <dsp:cNvSpPr/>
      </dsp:nvSpPr>
      <dsp:spPr>
        <a:xfrm rot="10800000">
          <a:off x="6363886" y="1620643"/>
          <a:ext cx="1783801" cy="129571"/>
        </a:xfrm>
        <a:prstGeom prst="rect">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E54ECE4-4969-4553-8097-F238556D2C73}">
      <dsp:nvSpPr>
        <dsp:cNvPr id="0" name=""/>
        <dsp:cNvSpPr/>
      </dsp:nvSpPr>
      <dsp:spPr>
        <a:xfrm>
          <a:off x="7857202" y="1471576"/>
          <a:ext cx="1439687" cy="86381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Train ML Model</a:t>
          </a:r>
          <a:endParaRPr lang="en-US" sz="1600" kern="1200" dirty="0"/>
        </a:p>
      </dsp:txBody>
      <dsp:txXfrm>
        <a:off x="7882502" y="1496876"/>
        <a:ext cx="1389087" cy="813212"/>
      </dsp:txXfrm>
    </dsp:sp>
    <dsp:sp modelId="{201D589D-8706-4B50-9C8F-3D01BDD3985B}">
      <dsp:nvSpPr>
        <dsp:cNvPr id="0" name=""/>
        <dsp:cNvSpPr/>
      </dsp:nvSpPr>
      <dsp:spPr>
        <a:xfrm rot="10800000">
          <a:off x="4746513" y="1620643"/>
          <a:ext cx="1617373" cy="129571"/>
        </a:xfrm>
        <a:prstGeom prst="rect">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87E00B5-D7E2-4B98-AB8E-C97052D54F8B}">
      <dsp:nvSpPr>
        <dsp:cNvPr id="0" name=""/>
        <dsp:cNvSpPr/>
      </dsp:nvSpPr>
      <dsp:spPr>
        <a:xfrm>
          <a:off x="6073400" y="1471576"/>
          <a:ext cx="1439687" cy="86381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Calculate Accuracy of Model</a:t>
          </a:r>
          <a:endParaRPr lang="en-US" sz="1600" kern="1200" dirty="0"/>
        </a:p>
      </dsp:txBody>
      <dsp:txXfrm>
        <a:off x="6098700" y="1496876"/>
        <a:ext cx="1389087" cy="813212"/>
      </dsp:txXfrm>
    </dsp:sp>
    <dsp:sp modelId="{1FD4EB02-AD10-4680-8915-7042A6FF05CE}">
      <dsp:nvSpPr>
        <dsp:cNvPr id="0" name=""/>
        <dsp:cNvSpPr/>
      </dsp:nvSpPr>
      <dsp:spPr>
        <a:xfrm>
          <a:off x="4456026" y="1471576"/>
          <a:ext cx="1439687" cy="86381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Choose best ML model</a:t>
          </a:r>
          <a:endParaRPr lang="en-US" sz="1600" kern="1200" dirty="0"/>
        </a:p>
      </dsp:txBody>
      <dsp:txXfrm>
        <a:off x="4481326" y="1496876"/>
        <a:ext cx="1389087" cy="81321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915546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mygir77/IBM-Applied_Data_Science_Capstone/blob/main/labs-jupyter-spacex-Data%20wrangling.ipynb"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ygir77/IBM-Applied_Data_Science_Capstone/blob/main/jupyter-labs-eda-dataviz_final.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ygir77/IBM-Applied_Data_Science_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mygir77/IBM-Applied_Data_Science_Capstone/blob/main/lab_jupyter_launch_site_location_final.ipynb" TargetMode="External"/><Relationship Id="rId7" Type="http://schemas.openxmlformats.org/officeDocument/2006/relationships/diagramColors" Target="../diagrams/colors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mygir77/IBM-Applied_Data_Science_Capstone/blob/main/spacex_dash_app_final.py" TargetMode="Externa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hyperlink" Target="https://github.com/mygir77/IBM-Applied_Data_Science_Capstone/blob/main/SpaceX_Machine%20Learning%20Prediction_Part_5.ipynb" TargetMode="External"/><Relationship Id="rId7" Type="http://schemas.openxmlformats.org/officeDocument/2006/relationships/diagramColors" Target="../diagrams/colors7.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Cape_Canaveral_Space_Launch_Complex_40"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slide" Target="slide34.xml"/><Relationship Id="rId3" Type="http://schemas.openxmlformats.org/officeDocument/2006/relationships/image" Target="../media/image3.png"/><Relationship Id="rId7" Type="http://schemas.openxmlformats.org/officeDocument/2006/relationships/slide" Target="slide17.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6.xml"/><Relationship Id="rId11" Type="http://schemas.openxmlformats.org/officeDocument/2006/relationships/slide" Target="slide45.xml"/><Relationship Id="rId5" Type="http://schemas.openxmlformats.org/officeDocument/2006/relationships/slide" Target="slide4.xml"/><Relationship Id="rId10" Type="http://schemas.openxmlformats.org/officeDocument/2006/relationships/slide" Target="slide42.xml"/><Relationship Id="rId4" Type="http://schemas.openxmlformats.org/officeDocument/2006/relationships/slide" Target="slide3.xml"/><Relationship Id="rId9" Type="http://schemas.openxmlformats.org/officeDocument/2006/relationships/slide" Target="slide38.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mygir77/IBM-Applied_Data_Science_Capstone/blob/main/p1_data_collection.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mygir77/IBM-Applied_Data_Science_Capstone/blob/main/p2_jupyter-labs-webscrap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4016942"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Mohammad </a:t>
            </a:r>
            <a:r>
              <a:rPr lang="en-US" dirty="0" err="1" smtClean="0">
                <a:solidFill>
                  <a:schemeClr val="bg2"/>
                </a:solidFill>
                <a:latin typeface="Abadi"/>
                <a:ea typeface="SF Pro" pitchFamily="2" charset="0"/>
                <a:cs typeface="SF Pro" pitchFamily="2" charset="0"/>
              </a:rPr>
              <a:t>Yousefi</a:t>
            </a:r>
            <a:r>
              <a:rPr lang="en-US" dirty="0" smtClean="0">
                <a:solidFill>
                  <a:schemeClr val="bg2"/>
                </a:solidFill>
                <a:latin typeface="Abadi"/>
                <a:ea typeface="SF Pro" pitchFamily="2" charset="0"/>
                <a:cs typeface="SF Pro" pitchFamily="2" charset="0"/>
              </a:rPr>
              <a:t> </a:t>
            </a:r>
            <a:r>
              <a:rPr lang="en-US" dirty="0" err="1" smtClean="0">
                <a:solidFill>
                  <a:schemeClr val="bg2"/>
                </a:solidFill>
                <a:latin typeface="Abadi"/>
                <a:ea typeface="SF Pro" pitchFamily="2" charset="0"/>
                <a:cs typeface="SF Pro" pitchFamily="2" charset="0"/>
              </a:rPr>
              <a:t>ghaleh</a:t>
            </a:r>
            <a:r>
              <a:rPr lang="en-US" dirty="0" smtClean="0">
                <a:solidFill>
                  <a:schemeClr val="bg2"/>
                </a:solidFill>
                <a:latin typeface="Abadi"/>
                <a:ea typeface="SF Pro" pitchFamily="2" charset="0"/>
                <a:cs typeface="SF Pro" pitchFamily="2" charset="0"/>
              </a:rPr>
              <a:t> </a:t>
            </a:r>
            <a:r>
              <a:rPr lang="en-US" dirty="0" err="1" smtClean="0">
                <a:solidFill>
                  <a:schemeClr val="bg2"/>
                </a:solidFill>
                <a:latin typeface="Abadi"/>
                <a:ea typeface="SF Pro" pitchFamily="2" charset="0"/>
                <a:cs typeface="SF Pro" pitchFamily="2" charset="0"/>
              </a:rPr>
              <a:t>joogh</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9/22/2023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xtBox 5"/>
          <p:cNvSpPr txBox="1"/>
          <p:nvPr/>
        </p:nvSpPr>
        <p:spPr>
          <a:xfrm>
            <a:off x="273262" y="1815230"/>
            <a:ext cx="11356243" cy="400110"/>
          </a:xfrm>
          <a:prstGeom prst="rect">
            <a:avLst/>
          </a:prstGeom>
          <a:noFill/>
        </p:spPr>
        <p:txBody>
          <a:bodyPr wrap="square" rtlCol="1">
            <a:spAutoFit/>
          </a:bodyPr>
          <a:lstStyle/>
          <a:p>
            <a:r>
              <a:rPr lang="en-US" sz="2000" dirty="0" smtClean="0">
                <a:latin typeface="Abadi" panose="020B0604020104020204"/>
              </a:rPr>
              <a:t>In this section we performed Exploratory Data Analysis and Determine Training Labels</a:t>
            </a:r>
            <a:endParaRPr lang="en-US" sz="2000" dirty="0">
              <a:latin typeface="Abadi" panose="020B0604020104020204"/>
            </a:endParaRPr>
          </a:p>
        </p:txBody>
      </p:sp>
      <p:graphicFrame>
        <p:nvGraphicFramePr>
          <p:cNvPr id="7" name="Diagram 6"/>
          <p:cNvGraphicFramePr/>
          <p:nvPr>
            <p:extLst>
              <p:ext uri="{D42A27DB-BD31-4B8C-83A1-F6EECF244321}">
                <p14:modId xmlns:p14="http://schemas.microsoft.com/office/powerpoint/2010/main" val="1163469065"/>
              </p:ext>
            </p:extLst>
          </p:nvPr>
        </p:nvGraphicFramePr>
        <p:xfrm>
          <a:off x="502976" y="1175030"/>
          <a:ext cx="10427871" cy="4560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273262" y="5161885"/>
            <a:ext cx="11818813" cy="369332"/>
          </a:xfrm>
          <a:prstGeom prst="rect">
            <a:avLst/>
          </a:prstGeom>
          <a:noFill/>
        </p:spPr>
        <p:txBody>
          <a:bodyPr wrap="none" rtlCol="0">
            <a:spAutoFit/>
          </a:bodyPr>
          <a:lstStyle/>
          <a:p>
            <a:r>
              <a:rPr lang="en-US" dirty="0" smtClean="0">
                <a:hlinkClick r:id="rId8"/>
              </a:rPr>
              <a:t>https://github.com/mygir77/IBM-Applied_Data_Science_Capstone/blob/main/labs-jupyter-spacex-Data%20wrangling.ipynb</a:t>
            </a:r>
            <a:endParaRPr lang="en-US" dirty="0"/>
          </a:p>
        </p:txBody>
      </p:sp>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p:cNvSpPr txBox="1"/>
          <p:nvPr/>
        </p:nvSpPr>
        <p:spPr>
          <a:xfrm>
            <a:off x="273262" y="1562720"/>
            <a:ext cx="11356243" cy="1477328"/>
          </a:xfrm>
          <a:prstGeom prst="rect">
            <a:avLst/>
          </a:prstGeom>
          <a:noFill/>
        </p:spPr>
        <p:txBody>
          <a:bodyPr wrap="square" rtlCol="1">
            <a:spAutoFit/>
          </a:bodyPr>
          <a:lstStyle/>
          <a:p>
            <a:r>
              <a:rPr lang="en-US" dirty="0" smtClean="0">
                <a:latin typeface="Abadi" panose="020B0604020104020204"/>
              </a:rPr>
              <a:t>The Main Objective In This Section Is To Perform EDA And Data Feature Engineering.</a:t>
            </a:r>
          </a:p>
          <a:p>
            <a:r>
              <a:rPr lang="en-US" dirty="0" smtClean="0">
                <a:latin typeface="Abadi" panose="020B0604020104020204"/>
              </a:rPr>
              <a:t>EDA Is Visual Representation Of Our Data Which Help Us To Explore Relationships Between Different Features And Make It Easier For Us To Understanding Them. For Example help us to understand relationship between Launch Site and Orbit. </a:t>
            </a:r>
            <a:r>
              <a:rPr lang="en-US" dirty="0">
                <a:latin typeface="Abadi" panose="020B0604020104020204"/>
              </a:rPr>
              <a:t>Or relationship between Payload and Launch </a:t>
            </a:r>
            <a:r>
              <a:rPr lang="en-US" dirty="0" smtClean="0">
                <a:latin typeface="Abadi" panose="020B0604020104020204"/>
              </a:rPr>
              <a:t>Site</a:t>
            </a:r>
            <a:endParaRPr lang="en-US" dirty="0">
              <a:latin typeface="Abadi" panose="020B0604020104020204"/>
            </a:endParaRPr>
          </a:p>
          <a:p>
            <a:endParaRPr lang="en-US" dirty="0"/>
          </a:p>
        </p:txBody>
      </p:sp>
      <p:pic>
        <p:nvPicPr>
          <p:cNvPr id="7" name="Picture 6"/>
          <p:cNvPicPr>
            <a:picLocks noChangeAspect="1"/>
          </p:cNvPicPr>
          <p:nvPr/>
        </p:nvPicPr>
        <p:blipFill>
          <a:blip r:embed="rId3"/>
          <a:stretch>
            <a:fillRect/>
          </a:stretch>
        </p:blipFill>
        <p:spPr>
          <a:xfrm>
            <a:off x="273262" y="3230942"/>
            <a:ext cx="10390909" cy="2942706"/>
          </a:xfrm>
          <a:prstGeom prst="rect">
            <a:avLst/>
          </a:prstGeom>
        </p:spPr>
      </p:pic>
      <p:sp>
        <p:nvSpPr>
          <p:cNvPr id="9" name="Rectangle 8"/>
          <p:cNvSpPr/>
          <p:nvPr/>
        </p:nvSpPr>
        <p:spPr>
          <a:xfrm>
            <a:off x="31495" y="6164181"/>
            <a:ext cx="12160505" cy="369332"/>
          </a:xfrm>
          <a:prstGeom prst="rect">
            <a:avLst/>
          </a:prstGeom>
        </p:spPr>
        <p:txBody>
          <a:bodyPr wrap="square">
            <a:spAutoFit/>
          </a:bodyPr>
          <a:lstStyle/>
          <a:p>
            <a:r>
              <a:rPr lang="en-US" dirty="0" smtClean="0">
                <a:hlinkClick r:id="rId4"/>
              </a:rPr>
              <a:t>https://github.com/mygir77/IBM-Applied_Data_Science_Capstone/blob/main/jupyter-labs-eda-dataviz_final.ipynb</a:t>
            </a:r>
            <a:endParaRPr lang="en-US" dirty="0"/>
          </a:p>
        </p:txBody>
      </p:sp>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Rectangle 5"/>
          <p:cNvSpPr/>
          <p:nvPr/>
        </p:nvSpPr>
        <p:spPr>
          <a:xfrm>
            <a:off x="770011" y="1571477"/>
            <a:ext cx="8864301" cy="3139321"/>
          </a:xfrm>
          <a:prstGeom prst="rect">
            <a:avLst/>
          </a:prstGeom>
        </p:spPr>
        <p:txBody>
          <a:bodyPr wrap="square">
            <a:spAutoFit/>
          </a:bodyPr>
          <a:lstStyle/>
          <a:p>
            <a:r>
              <a:rPr lang="en-US" dirty="0">
                <a:latin typeface="Abadi" panose="020B0604020104020204"/>
              </a:rPr>
              <a:t>In This Part We Use SQL To Retrieve Data Then We Accomplish Following Tasks:</a:t>
            </a:r>
          </a:p>
          <a:p>
            <a:endParaRPr lang="en-US" dirty="0">
              <a:latin typeface="Abadi" panose="020B0604020104020204"/>
            </a:endParaRPr>
          </a:p>
          <a:p>
            <a:pPr marL="457200" indent="-457200">
              <a:buFont typeface="+mj-lt"/>
              <a:buAutoNum type="arabicPeriod"/>
            </a:pPr>
            <a:r>
              <a:rPr lang="en-US" dirty="0">
                <a:latin typeface="Abadi" panose="020B0604020104020204"/>
              </a:rPr>
              <a:t>Display the names of the unique launch sites in the space mission</a:t>
            </a:r>
          </a:p>
          <a:p>
            <a:pPr marL="457200" indent="-457200">
              <a:buFont typeface="+mj-lt"/>
              <a:buAutoNum type="arabicPeriod"/>
            </a:pPr>
            <a:r>
              <a:rPr lang="en-US" dirty="0">
                <a:latin typeface="Abadi" panose="020B0604020104020204"/>
              </a:rPr>
              <a:t>Display the total payload mass carried by boosters launched by NASA (CRS)</a:t>
            </a:r>
          </a:p>
          <a:p>
            <a:pPr marL="457200" indent="-457200">
              <a:buFont typeface="+mj-lt"/>
              <a:buAutoNum type="arabicPeriod"/>
            </a:pPr>
            <a:r>
              <a:rPr lang="en-US" dirty="0">
                <a:latin typeface="Abadi" panose="020B0604020104020204"/>
              </a:rPr>
              <a:t>Display average payload mass carried by booster version F9 v1.1</a:t>
            </a:r>
          </a:p>
          <a:p>
            <a:pPr marL="457200" indent="-457200">
              <a:buFont typeface="+mj-lt"/>
              <a:buAutoNum type="arabicPeriod"/>
            </a:pPr>
            <a:r>
              <a:rPr lang="en-US" dirty="0">
                <a:latin typeface="Abadi" panose="020B0604020104020204"/>
              </a:rPr>
              <a:t>List the date when the first successful landing outcome in ground pad was achieved.</a:t>
            </a:r>
          </a:p>
          <a:p>
            <a:pPr marL="457200" indent="-457200">
              <a:buFont typeface="+mj-lt"/>
              <a:buAutoNum type="arabicPeriod"/>
            </a:pPr>
            <a:r>
              <a:rPr lang="en-US" dirty="0">
                <a:latin typeface="Abadi" panose="020B0604020104020204"/>
              </a:rPr>
              <a:t>List the names of the boosters which have success in drone ship and have payload mass greater than 4000 but less than 6000</a:t>
            </a:r>
          </a:p>
          <a:p>
            <a:pPr marL="457200" indent="-457200">
              <a:buFont typeface="+mj-lt"/>
              <a:buAutoNum type="arabicPeriod"/>
            </a:pPr>
            <a:r>
              <a:rPr lang="en-US" dirty="0">
                <a:latin typeface="Abadi" panose="020B0604020104020204"/>
              </a:rPr>
              <a:t>List the total number of successful and failure mission outcomes</a:t>
            </a:r>
          </a:p>
          <a:p>
            <a:pPr marL="457200" indent="-457200">
              <a:buFont typeface="+mj-lt"/>
              <a:buAutoNum type="arabicPeriod"/>
            </a:pPr>
            <a:r>
              <a:rPr lang="en-US" dirty="0">
                <a:latin typeface="Abadi" panose="020B0604020104020204"/>
              </a:rPr>
              <a:t>names of the </a:t>
            </a:r>
            <a:r>
              <a:rPr lang="en-US" dirty="0" err="1">
                <a:latin typeface="Abadi" panose="020B0604020104020204"/>
              </a:rPr>
              <a:t>booster_versions</a:t>
            </a:r>
            <a:r>
              <a:rPr lang="en-US" dirty="0">
                <a:latin typeface="Abadi" panose="020B0604020104020204"/>
              </a:rPr>
              <a:t> which have carried the maximum payload mass</a:t>
            </a:r>
          </a:p>
        </p:txBody>
      </p:sp>
      <p:sp>
        <p:nvSpPr>
          <p:cNvPr id="7" name="TextBox 6"/>
          <p:cNvSpPr txBox="1"/>
          <p:nvPr/>
        </p:nvSpPr>
        <p:spPr>
          <a:xfrm>
            <a:off x="462580" y="5581352"/>
            <a:ext cx="10628555" cy="646331"/>
          </a:xfrm>
          <a:prstGeom prst="rect">
            <a:avLst/>
          </a:prstGeom>
          <a:noFill/>
        </p:spPr>
        <p:txBody>
          <a:bodyPr wrap="square" rtlCol="0">
            <a:spAutoFit/>
          </a:bodyPr>
          <a:lstStyle/>
          <a:p>
            <a:r>
              <a:rPr lang="en-US" dirty="0" smtClean="0">
                <a:hlinkClick r:id="rId3"/>
              </a:rPr>
              <a:t>https://github.com/mygir77/IBM-Applied_Data_Science_Capstone/blob/main/jupyter-labs-eda-sql-coursera_sqllite.ipynb</a:t>
            </a:r>
            <a:endParaRPr lang="en-US" dirty="0"/>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p:cNvSpPr txBox="1"/>
          <p:nvPr/>
        </p:nvSpPr>
        <p:spPr>
          <a:xfrm>
            <a:off x="425766" y="6034003"/>
            <a:ext cx="8908410" cy="646331"/>
          </a:xfrm>
          <a:prstGeom prst="rect">
            <a:avLst/>
          </a:prstGeom>
          <a:noFill/>
        </p:spPr>
        <p:txBody>
          <a:bodyPr wrap="square" rtlCol="0">
            <a:spAutoFit/>
          </a:bodyPr>
          <a:lstStyle/>
          <a:p>
            <a:r>
              <a:rPr lang="en-US" dirty="0" smtClean="0">
                <a:hlinkClick r:id="rId3"/>
              </a:rPr>
              <a:t>https://github.com/mygir77/IBM-Applied_Data_Science_Capstone/blob/main/lab_jupyter_launch_site_location_final.ipynb</a:t>
            </a:r>
            <a:endParaRPr lang="en-US" dirty="0"/>
          </a:p>
        </p:txBody>
      </p:sp>
      <p:sp>
        <p:nvSpPr>
          <p:cNvPr id="7" name="TextBox 6"/>
          <p:cNvSpPr txBox="1"/>
          <p:nvPr/>
        </p:nvSpPr>
        <p:spPr>
          <a:xfrm>
            <a:off x="425766" y="1415514"/>
            <a:ext cx="11356243" cy="1015663"/>
          </a:xfrm>
          <a:prstGeom prst="rect">
            <a:avLst/>
          </a:prstGeom>
          <a:noFill/>
        </p:spPr>
        <p:txBody>
          <a:bodyPr wrap="square" rtlCol="1">
            <a:spAutoFit/>
          </a:bodyPr>
          <a:lstStyle/>
          <a:p>
            <a:r>
              <a:rPr lang="en-US" sz="2000" dirty="0" smtClean="0">
                <a:latin typeface="Abadi" panose="020B0604020104020204"/>
              </a:rPr>
              <a:t>Folium is a powerful Python library that helps you create several types of Leaflet maps. In this part By Folium API, in generated maps:</a:t>
            </a:r>
          </a:p>
          <a:p>
            <a:endParaRPr lang="en-US" sz="2000" b="1" dirty="0">
              <a:latin typeface="Ubuntu Mono" panose="020B0509030602030204" pitchFamily="49" charset="0"/>
            </a:endParaRPr>
          </a:p>
        </p:txBody>
      </p:sp>
      <p:graphicFrame>
        <p:nvGraphicFramePr>
          <p:cNvPr id="8" name="Diagram 7"/>
          <p:cNvGraphicFramePr/>
          <p:nvPr>
            <p:extLst>
              <p:ext uri="{D42A27DB-BD31-4B8C-83A1-F6EECF244321}">
                <p14:modId xmlns:p14="http://schemas.microsoft.com/office/powerpoint/2010/main" val="245228971"/>
              </p:ext>
            </p:extLst>
          </p:nvPr>
        </p:nvGraphicFramePr>
        <p:xfrm>
          <a:off x="6653423" y="2327683"/>
          <a:ext cx="5015038" cy="31374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p:cNvSpPr txBox="1"/>
          <p:nvPr/>
        </p:nvSpPr>
        <p:spPr>
          <a:xfrm>
            <a:off x="425766" y="2690438"/>
            <a:ext cx="5792154"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Ubuntu Mono" panose="020B0509030602030204" pitchFamily="49" charset="0"/>
              </a:rPr>
              <a:t>Circles: represents Launch Sites</a:t>
            </a:r>
          </a:p>
          <a:p>
            <a:pPr marL="285750" indent="-285750">
              <a:buFont typeface="Arial" panose="020B0604020202020204" pitchFamily="34" charset="0"/>
              <a:buChar char="•"/>
            </a:pPr>
            <a:endParaRPr lang="en-US" b="1" dirty="0">
              <a:latin typeface="Ubuntu Mono" panose="020B0509030602030204" pitchFamily="49" charset="0"/>
            </a:endParaRPr>
          </a:p>
          <a:p>
            <a:pPr marL="285750" indent="-285750">
              <a:buFont typeface="Arial" panose="020B0604020202020204" pitchFamily="34" charset="0"/>
              <a:buChar char="•"/>
            </a:pPr>
            <a:r>
              <a:rPr lang="en-US" b="1" dirty="0">
                <a:latin typeface="Ubuntu Mono" panose="020B0509030602030204" pitchFamily="49" charset="0"/>
              </a:rPr>
              <a:t>Colored Markers: </a:t>
            </a:r>
            <a:r>
              <a:rPr lang="en-US" b="1" dirty="0" smtClean="0">
                <a:solidFill>
                  <a:schemeClr val="accent6">
                    <a:lumMod val="75000"/>
                  </a:schemeClr>
                </a:solidFill>
                <a:latin typeface="Ubuntu Mono" panose="020B0509030602030204" pitchFamily="49" charset="0"/>
              </a:rPr>
              <a:t>Success</a:t>
            </a:r>
            <a:r>
              <a:rPr lang="en-US" b="1" dirty="0" smtClean="0">
                <a:latin typeface="Ubuntu Mono" panose="020B0509030602030204" pitchFamily="49" charset="0"/>
              </a:rPr>
              <a:t>/</a:t>
            </a:r>
            <a:r>
              <a:rPr lang="en-US" b="1" dirty="0" smtClean="0">
                <a:solidFill>
                  <a:srgbClr val="FF0000"/>
                </a:solidFill>
                <a:latin typeface="Ubuntu Mono" panose="020B0509030602030204" pitchFamily="49" charset="0"/>
              </a:rPr>
              <a:t>Failures</a:t>
            </a:r>
            <a:r>
              <a:rPr lang="en-US" b="1" dirty="0" smtClean="0">
                <a:latin typeface="Ubuntu Mono" panose="020B0509030602030204" pitchFamily="49" charset="0"/>
              </a:rPr>
              <a:t> in each launch Site</a:t>
            </a:r>
          </a:p>
          <a:p>
            <a:pPr marL="285750" indent="-285750">
              <a:buFont typeface="Arial" panose="020B0604020202020204" pitchFamily="34" charset="0"/>
              <a:buChar char="•"/>
            </a:pPr>
            <a:endParaRPr lang="en-US" b="1" dirty="0">
              <a:latin typeface="Ubuntu Mono" panose="020B0509030602030204" pitchFamily="49" charset="0"/>
            </a:endParaRPr>
          </a:p>
          <a:p>
            <a:pPr marL="285750" indent="-285750">
              <a:buFont typeface="Arial" panose="020B0604020202020204" pitchFamily="34" charset="0"/>
              <a:buChar char="•"/>
            </a:pPr>
            <a:r>
              <a:rPr lang="en-US" b="1" dirty="0" smtClean="0">
                <a:latin typeface="Ubuntu Mono" panose="020B0509030602030204" pitchFamily="49" charset="0"/>
              </a:rPr>
              <a:t>Lines: to show distances to nearest City, railway, coastline and highway</a:t>
            </a:r>
          </a:p>
          <a:p>
            <a:endParaRPr lang="en-US" dirty="0"/>
          </a:p>
          <a:p>
            <a:r>
              <a:rPr lang="en-US" dirty="0" smtClean="0"/>
              <a:t> </a:t>
            </a:r>
            <a:endParaRPr lang="en-US" dirty="0"/>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p:cNvSpPr txBox="1"/>
          <p:nvPr/>
        </p:nvSpPr>
        <p:spPr>
          <a:xfrm>
            <a:off x="273262" y="1652721"/>
            <a:ext cx="11356243" cy="923330"/>
          </a:xfrm>
          <a:prstGeom prst="rect">
            <a:avLst/>
          </a:prstGeom>
          <a:noFill/>
        </p:spPr>
        <p:txBody>
          <a:bodyPr wrap="square" rtlCol="1">
            <a:spAutoFit/>
          </a:bodyPr>
          <a:lstStyle/>
          <a:p>
            <a:pPr lvl="0"/>
            <a:r>
              <a:rPr lang="en-US" dirty="0" smtClean="0">
                <a:solidFill>
                  <a:schemeClr val="tx1">
                    <a:lumMod val="95000"/>
                    <a:lumOff val="5000"/>
                  </a:schemeClr>
                </a:solidFill>
                <a:latin typeface="Abadi" panose="020B0604020104020204"/>
              </a:rPr>
              <a:t>In this section we utilize the power of Plotly and Dash library to create a web app to interactively visualizing the data. This enable us to study relationship between Launch sites, Payload mass and booster types easily.</a:t>
            </a:r>
          </a:p>
          <a:p>
            <a:pPr marL="342900" lvl="0" indent="-342900">
              <a:buFont typeface="Arial" panose="020B0604020202020204" pitchFamily="34" charset="0"/>
              <a:buChar char="•"/>
            </a:pPr>
            <a:endParaRPr lang="en-US" dirty="0"/>
          </a:p>
        </p:txBody>
      </p:sp>
      <p:graphicFrame>
        <p:nvGraphicFramePr>
          <p:cNvPr id="7" name="Diagram 6"/>
          <p:cNvGraphicFramePr/>
          <p:nvPr>
            <p:extLst>
              <p:ext uri="{D42A27DB-BD31-4B8C-83A1-F6EECF244321}">
                <p14:modId xmlns:p14="http://schemas.microsoft.com/office/powerpoint/2010/main" val="4184860403"/>
              </p:ext>
            </p:extLst>
          </p:nvPr>
        </p:nvGraphicFramePr>
        <p:xfrm>
          <a:off x="2032000" y="2886832"/>
          <a:ext cx="6812742" cy="3137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387275" y="6226392"/>
            <a:ext cx="10456433" cy="369332"/>
          </a:xfrm>
          <a:prstGeom prst="rect">
            <a:avLst/>
          </a:prstGeom>
          <a:noFill/>
        </p:spPr>
        <p:txBody>
          <a:bodyPr wrap="square" rtlCol="0">
            <a:spAutoFit/>
          </a:bodyPr>
          <a:lstStyle/>
          <a:p>
            <a:r>
              <a:rPr lang="en-US" dirty="0" smtClean="0">
                <a:hlinkClick r:id="rId8"/>
              </a:rPr>
              <a:t>https://github.com/mygir77/IBM-Applied_Data_Science_Capstone/blob/main/spacex_dash_app_final.py</a:t>
            </a:r>
            <a:endParaRPr lang="en-US" dirty="0"/>
          </a:p>
        </p:txBody>
      </p:sp>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solidFill>
                  <a:schemeClr val="tx1">
                    <a:lumMod val="95000"/>
                    <a:lumOff val="5000"/>
                  </a:schemeClr>
                </a:solidFill>
              </a:rPr>
              <a:t>15</a:t>
            </a:fld>
            <a:endParaRPr lang="en-US">
              <a:solidFill>
                <a:schemeClr val="tx1">
                  <a:lumMod val="95000"/>
                  <a:lumOff val="5000"/>
                </a:schemeClr>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tx1">
                    <a:lumMod val="95000"/>
                    <a:lumOff val="5000"/>
                  </a:schemeClr>
                </a:solidFill>
                <a:latin typeface="Abadi"/>
              </a:rPr>
              <a:t>Predictive Analysis (Classification)</a:t>
            </a:r>
          </a:p>
        </p:txBody>
      </p:sp>
      <p:sp>
        <p:nvSpPr>
          <p:cNvPr id="6" name="TextBox 5"/>
          <p:cNvSpPr txBox="1"/>
          <p:nvPr/>
        </p:nvSpPr>
        <p:spPr>
          <a:xfrm>
            <a:off x="290456" y="5794613"/>
            <a:ext cx="11704320" cy="646331"/>
          </a:xfrm>
          <a:prstGeom prst="rect">
            <a:avLst/>
          </a:prstGeom>
          <a:noFill/>
        </p:spPr>
        <p:txBody>
          <a:bodyPr wrap="square" rtlCol="0">
            <a:spAutoFit/>
          </a:bodyPr>
          <a:lstStyle/>
          <a:p>
            <a:r>
              <a:rPr lang="en-US" dirty="0" smtClean="0">
                <a:solidFill>
                  <a:schemeClr val="tx1">
                    <a:lumMod val="95000"/>
                    <a:lumOff val="5000"/>
                  </a:schemeClr>
                </a:solidFill>
                <a:hlinkClick r:id="rId3"/>
              </a:rPr>
              <a:t>https://github.com/mygir77/IBM-Applied_Data_Science_Capstone/blob/main/SpaceX_Machine%20Learning%20Prediction_Part_5.ipynb</a:t>
            </a:r>
            <a:endParaRPr lang="en-US" dirty="0">
              <a:solidFill>
                <a:schemeClr val="tx1">
                  <a:lumMod val="95000"/>
                  <a:lumOff val="5000"/>
                </a:schemeClr>
              </a:solidFill>
            </a:endParaRPr>
          </a:p>
        </p:txBody>
      </p:sp>
      <p:sp>
        <p:nvSpPr>
          <p:cNvPr id="8" name="TextBox 7"/>
          <p:cNvSpPr txBox="1"/>
          <p:nvPr/>
        </p:nvSpPr>
        <p:spPr>
          <a:xfrm>
            <a:off x="638533" y="1438464"/>
            <a:ext cx="11356243" cy="1323439"/>
          </a:xfrm>
          <a:prstGeom prst="rect">
            <a:avLst/>
          </a:prstGeom>
          <a:noFill/>
        </p:spPr>
        <p:txBody>
          <a:bodyPr wrap="square" rtlCol="1">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i="0" u="none" strike="noStrike" kern="0" cap="none" spc="0" normalizeH="0" baseline="0" noProof="0" dirty="0" smtClean="0">
                <a:ln>
                  <a:noFill/>
                </a:ln>
                <a:solidFill>
                  <a:schemeClr val="tx1">
                    <a:lumMod val="95000"/>
                    <a:lumOff val="5000"/>
                  </a:schemeClr>
                </a:solidFill>
                <a:effectLst/>
                <a:uLnTx/>
                <a:uFillTx/>
                <a:latin typeface="Abadi" panose="020B0604020104020204"/>
              </a:rPr>
              <a:t>In This Part We Use Scikit-learn Python Library For Performing Machine Learning For Prediction Falcon 9 Rocket Success/Failure Base On Some Selected Features. Then We Try To Find Best Hyper-</a:t>
            </a:r>
            <a:r>
              <a:rPr kumimoji="0" lang="en-US" sz="2000" i="0" u="none" strike="noStrike" kern="0" cap="none" spc="0" normalizeH="0" baseline="0" noProof="0" dirty="0" err="1" smtClean="0">
                <a:ln>
                  <a:noFill/>
                </a:ln>
                <a:solidFill>
                  <a:schemeClr val="tx1">
                    <a:lumMod val="95000"/>
                    <a:lumOff val="5000"/>
                  </a:schemeClr>
                </a:solidFill>
                <a:effectLst/>
                <a:uLnTx/>
                <a:uFillTx/>
                <a:latin typeface="Abadi" panose="020B0604020104020204"/>
              </a:rPr>
              <a:t>paramters</a:t>
            </a:r>
            <a:r>
              <a:rPr kumimoji="0" lang="en-US" sz="2000" i="0" u="none" strike="noStrike" kern="0" cap="none" spc="0" normalizeH="0" baseline="0" noProof="0" dirty="0" smtClean="0">
                <a:ln>
                  <a:noFill/>
                </a:ln>
                <a:solidFill>
                  <a:schemeClr val="tx1">
                    <a:lumMod val="95000"/>
                    <a:lumOff val="5000"/>
                  </a:schemeClr>
                </a:solidFill>
                <a:effectLst/>
                <a:uLnTx/>
                <a:uFillTx/>
                <a:latin typeface="Abadi" panose="020B0604020104020204"/>
              </a:rPr>
              <a:t> For One Of The Models And Determine Which One Of The  Machine Learning Models Predict With Higher Accuracy.  </a:t>
            </a:r>
            <a:endParaRPr kumimoji="0" lang="en-US" sz="1800" i="0" u="none" strike="noStrike" kern="0" cap="none" spc="0" normalizeH="0" baseline="0" noProof="0" dirty="0" smtClean="0">
              <a:ln>
                <a:noFill/>
              </a:ln>
              <a:solidFill>
                <a:schemeClr val="tx1">
                  <a:lumMod val="95000"/>
                  <a:lumOff val="5000"/>
                </a:schemeClr>
              </a:solidFill>
              <a:effectLst/>
              <a:uLnTx/>
              <a:uFillTx/>
              <a:latin typeface="Abadi" panose="020B0604020104020204"/>
            </a:endParaRPr>
          </a:p>
        </p:txBody>
      </p:sp>
      <p:graphicFrame>
        <p:nvGraphicFramePr>
          <p:cNvPr id="10" name="Diagram 9"/>
          <p:cNvGraphicFramePr/>
          <p:nvPr>
            <p:extLst>
              <p:ext uri="{D42A27DB-BD31-4B8C-83A1-F6EECF244321}">
                <p14:modId xmlns:p14="http://schemas.microsoft.com/office/powerpoint/2010/main" val="1508980268"/>
              </p:ext>
            </p:extLst>
          </p:nvPr>
        </p:nvGraphicFramePr>
        <p:xfrm>
          <a:off x="436371" y="2986175"/>
          <a:ext cx="10167173" cy="30256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722225" cy="162166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100" dirty="0">
                <a:solidFill>
                  <a:schemeClr val="accent3">
                    <a:lumMod val="25000"/>
                  </a:schemeClr>
                </a:solidFill>
                <a:latin typeface="Abadi" panose="020B0604020104020204" pitchFamily="34" charset="0"/>
              </a:rPr>
              <a:t>Exploratory data analysis </a:t>
            </a:r>
            <a:r>
              <a:rPr lang="en-US" sz="2100" dirty="0" smtClean="0">
                <a:solidFill>
                  <a:schemeClr val="accent3">
                    <a:lumMod val="25000"/>
                  </a:schemeClr>
                </a:solidFill>
                <a:latin typeface="Abadi" panose="020B0604020104020204" pitchFamily="34" charset="0"/>
              </a:rPr>
              <a:t>demonstrate by increasing Flight Number from 2013 to 2020 success rate increased some launch site have Higher success ratio </a:t>
            </a:r>
            <a:endParaRPr lang="en-US" sz="2100" dirty="0">
              <a:solidFill>
                <a:schemeClr val="accent3">
                  <a:lumMod val="25000"/>
                </a:schemeClr>
              </a:solidFill>
              <a:latin typeface="Abadi" panose="020B0604020104020204" pitchFamily="34" charset="0"/>
            </a:endParaRPr>
          </a:p>
          <a:p>
            <a:pPr>
              <a:lnSpc>
                <a:spcPct val="100000"/>
              </a:lnSpc>
              <a:spcBef>
                <a:spcPts val="1400"/>
              </a:spcBef>
            </a:pPr>
            <a:r>
              <a:rPr lang="en-US" sz="2100" dirty="0">
                <a:solidFill>
                  <a:schemeClr val="accent3">
                    <a:lumMod val="25000"/>
                  </a:schemeClr>
                </a:solidFill>
                <a:latin typeface="Abadi" panose="020B0604020104020204" pitchFamily="34" charset="0"/>
              </a:rPr>
              <a:t>Interactive analytics </a:t>
            </a:r>
            <a:r>
              <a:rPr lang="en-US" sz="2100" dirty="0" smtClean="0">
                <a:solidFill>
                  <a:schemeClr val="accent3">
                    <a:lumMod val="25000"/>
                  </a:schemeClr>
                </a:solidFill>
                <a:latin typeface="Abadi" panose="020B0604020104020204" pitchFamily="34" charset="0"/>
              </a:rPr>
              <a:t>web app, shows 2000-6000 kg with FT booster have performed better</a:t>
            </a:r>
            <a:endParaRPr lang="en-US" sz="2100" dirty="0">
              <a:solidFill>
                <a:schemeClr val="accent3">
                  <a:lumMod val="25000"/>
                </a:schemeClr>
              </a:solidFill>
              <a:latin typeface="Abadi" panose="020B0604020104020204" pitchFamily="34" charset="0"/>
            </a:endParaRPr>
          </a:p>
          <a:p>
            <a:pPr>
              <a:lnSpc>
                <a:spcPct val="100000"/>
              </a:lnSpc>
              <a:spcBef>
                <a:spcPts val="1400"/>
              </a:spcBef>
            </a:pPr>
            <a:r>
              <a:rPr lang="en-US" sz="2100" dirty="0" smtClean="0">
                <a:solidFill>
                  <a:schemeClr val="accent3">
                    <a:lumMod val="25000"/>
                  </a:schemeClr>
                </a:solidFill>
                <a:latin typeface="Abadi" panose="020B0604020104020204" pitchFamily="34" charset="0"/>
              </a:rPr>
              <a:t>In Predictive </a:t>
            </a:r>
            <a:r>
              <a:rPr lang="en-US" sz="2100" dirty="0">
                <a:solidFill>
                  <a:schemeClr val="accent3">
                    <a:lumMod val="25000"/>
                  </a:schemeClr>
                </a:solidFill>
                <a:latin typeface="Abadi" panose="020B0604020104020204" pitchFamily="34" charset="0"/>
              </a:rPr>
              <a:t>analysis </a:t>
            </a:r>
            <a:r>
              <a:rPr lang="en-US" sz="2100" dirty="0" smtClean="0">
                <a:solidFill>
                  <a:schemeClr val="accent3">
                    <a:lumMod val="25000"/>
                  </a:schemeClr>
                </a:solidFill>
                <a:latin typeface="Abadi" panose="020B0604020104020204" pitchFamily="34" charset="0"/>
              </a:rPr>
              <a:t>section, we come up with Decision tree has better performance with 83% accuracy.</a:t>
            </a:r>
            <a:endParaRPr lang="en-US" sz="21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4798688" y="-402771"/>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883920" y="1991830"/>
            <a:ext cx="9901940" cy="2499376"/>
          </a:xfrm>
          <a:prstGeom prst="rect">
            <a:avLst/>
          </a:prstGeom>
        </p:spPr>
      </p:pic>
      <p:sp>
        <p:nvSpPr>
          <p:cNvPr id="6" name="TextBox 5"/>
          <p:cNvSpPr txBox="1"/>
          <p:nvPr/>
        </p:nvSpPr>
        <p:spPr>
          <a:xfrm>
            <a:off x="770011" y="1535277"/>
            <a:ext cx="5235373" cy="400110"/>
          </a:xfrm>
          <a:prstGeom prst="rect">
            <a:avLst/>
          </a:prstGeom>
          <a:noFill/>
        </p:spPr>
        <p:txBody>
          <a:bodyPr wrap="square" rtlCol="0">
            <a:spAutoFit/>
          </a:bodyPr>
          <a:lstStyle/>
          <a:p>
            <a:pPr>
              <a:lnSpc>
                <a:spcPct val="100000"/>
              </a:lnSpc>
              <a:spcBef>
                <a:spcPts val="1400"/>
              </a:spcBef>
            </a:pPr>
            <a:r>
              <a:rPr lang="en-CA" sz="2000" dirty="0" smtClean="0">
                <a:solidFill>
                  <a:schemeClr val="accent3">
                    <a:lumMod val="25000"/>
                  </a:schemeClr>
                </a:solidFill>
                <a:latin typeface="Abadi" panose="020B0604020104020204" pitchFamily="34" charset="0"/>
              </a:rPr>
              <a:t>Scatter </a:t>
            </a:r>
            <a:r>
              <a:rPr lang="en-CA" sz="2000" dirty="0">
                <a:solidFill>
                  <a:schemeClr val="accent3">
                    <a:lumMod val="25000"/>
                  </a:schemeClr>
                </a:solidFill>
                <a:latin typeface="Abadi" panose="020B0604020104020204" pitchFamily="34" charset="0"/>
              </a:rPr>
              <a:t>plot of Flight Number vs. Launch Site</a:t>
            </a:r>
            <a:endParaRPr lang="en-US" sz="2000" dirty="0">
              <a:solidFill>
                <a:schemeClr val="accent3">
                  <a:lumMod val="25000"/>
                </a:schemeClr>
              </a:solidFill>
              <a:latin typeface="Abadi" panose="020B0604020104020204" pitchFamily="34" charset="0"/>
            </a:endParaRPr>
          </a:p>
        </p:txBody>
      </p:sp>
      <p:sp>
        <p:nvSpPr>
          <p:cNvPr id="7" name="TextBox 6"/>
          <p:cNvSpPr txBox="1"/>
          <p:nvPr/>
        </p:nvSpPr>
        <p:spPr>
          <a:xfrm>
            <a:off x="770011" y="4647966"/>
            <a:ext cx="9810750" cy="1220847"/>
          </a:xfrm>
          <a:prstGeom prst="rect">
            <a:avLst/>
          </a:prstGeom>
          <a:noFill/>
        </p:spPr>
        <p:txBody>
          <a:bodyPr wrap="square" rtlCol="0">
            <a:spAutoFit/>
          </a:bodyPr>
          <a:lstStyle/>
          <a:p>
            <a:pPr marL="285750" indent="-285750">
              <a:lnSpc>
                <a:spcPct val="100000"/>
              </a:lnSpc>
              <a:spcBef>
                <a:spcPts val="1400"/>
              </a:spcBef>
              <a:buFont typeface="Arial" panose="020B0604020202020204" pitchFamily="34" charset="0"/>
              <a:buChar char="•"/>
            </a:pPr>
            <a:r>
              <a:rPr lang="en-CA" sz="1600" dirty="0" smtClean="0">
                <a:solidFill>
                  <a:schemeClr val="accent3">
                    <a:lumMod val="25000"/>
                  </a:schemeClr>
                </a:solidFill>
                <a:latin typeface="Abadi" panose="020B0604020104020204" pitchFamily="34" charset="0"/>
              </a:rPr>
              <a:t>As the project go further, Obviously </a:t>
            </a:r>
            <a:r>
              <a:rPr lang="en-CA" sz="1600" dirty="0" err="1" smtClean="0">
                <a:solidFill>
                  <a:schemeClr val="accent3">
                    <a:lumMod val="25000"/>
                  </a:schemeClr>
                </a:solidFill>
                <a:latin typeface="Abadi" panose="020B0604020104020204" pitchFamily="34" charset="0"/>
              </a:rPr>
              <a:t>FlightNumber</a:t>
            </a:r>
            <a:r>
              <a:rPr lang="en-CA" sz="1600" dirty="0" smtClean="0">
                <a:solidFill>
                  <a:schemeClr val="accent3">
                    <a:lumMod val="25000"/>
                  </a:schemeClr>
                </a:solidFill>
                <a:latin typeface="Abadi" panose="020B0604020104020204" pitchFamily="34" charset="0"/>
              </a:rPr>
              <a:t> 80, Successful landing increased.</a:t>
            </a:r>
          </a:p>
          <a:p>
            <a:pPr marL="285750" indent="-285750">
              <a:spcBef>
                <a:spcPts val="1400"/>
              </a:spcBef>
              <a:buFont typeface="Arial" panose="020B0604020202020204" pitchFamily="34" charset="0"/>
              <a:buChar char="•"/>
            </a:pPr>
            <a:r>
              <a:rPr lang="en-CA" sz="1600" dirty="0" smtClean="0">
                <a:solidFill>
                  <a:schemeClr val="accent3">
                    <a:lumMod val="25000"/>
                  </a:schemeClr>
                </a:solidFill>
                <a:latin typeface="Abadi" panose="020B0604020104020204" pitchFamily="34" charset="0"/>
              </a:rPr>
              <a:t>Most used site is CCSFS SLC 40 (</a:t>
            </a:r>
            <a:r>
              <a:rPr lang="en-US" sz="1600" b="1" dirty="0">
                <a:hlinkClick r:id="rId4"/>
              </a:rPr>
              <a:t>Cape Canaveral Space Launch </a:t>
            </a:r>
            <a:r>
              <a:rPr lang="en-US" sz="1600" b="1" dirty="0" smtClean="0">
                <a:hlinkClick r:id="rId4"/>
              </a:rPr>
              <a:t>Complex</a:t>
            </a:r>
            <a:r>
              <a:rPr lang="en-CA" sz="1600" dirty="0" smtClean="0">
                <a:solidFill>
                  <a:schemeClr val="accent3">
                    <a:lumMod val="25000"/>
                  </a:schemeClr>
                </a:solidFill>
                <a:latin typeface="Abadi" panose="020B0604020104020204" pitchFamily="34" charset="0"/>
              </a:rPr>
              <a:t>)</a:t>
            </a:r>
          </a:p>
          <a:p>
            <a:pPr>
              <a:spcBef>
                <a:spcPts val="1400"/>
              </a:spcBef>
            </a:pPr>
            <a:r>
              <a:rPr lang="en-CA" dirty="0" smtClean="0">
                <a:solidFill>
                  <a:schemeClr val="accent3">
                    <a:lumMod val="25000"/>
                  </a:schemeClr>
                </a:solidFill>
                <a:latin typeface="Abadi" panose="020B0604020104020204" pitchFamily="34" charset="0"/>
              </a:rPr>
              <a:t> </a:t>
            </a:r>
            <a:endParaRPr lang="en-US"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TextBox 5"/>
          <p:cNvSpPr txBox="1"/>
          <p:nvPr/>
        </p:nvSpPr>
        <p:spPr>
          <a:xfrm>
            <a:off x="770011" y="1535277"/>
            <a:ext cx="5235373" cy="400110"/>
          </a:xfrm>
          <a:prstGeom prst="rect">
            <a:avLst/>
          </a:prstGeom>
          <a:noFill/>
        </p:spPr>
        <p:txBody>
          <a:bodyPr wrap="square" rtlCol="0">
            <a:spAutoFit/>
          </a:bodyPr>
          <a:lstStyle/>
          <a:p>
            <a:pPr>
              <a:lnSpc>
                <a:spcPct val="100000"/>
              </a:lnSpc>
              <a:spcBef>
                <a:spcPts val="1400"/>
              </a:spcBef>
            </a:pPr>
            <a:r>
              <a:rPr lang="en-CA" sz="2000" dirty="0">
                <a:solidFill>
                  <a:schemeClr val="accent3">
                    <a:lumMod val="25000"/>
                  </a:schemeClr>
                </a:solidFill>
                <a:latin typeface="Abadi" panose="020B0604020104020204" pitchFamily="34" charset="0"/>
              </a:rPr>
              <a:t>Scatter plot of Payload vs. Launch Site</a:t>
            </a:r>
            <a:endParaRPr lang="en-US" sz="2000" dirty="0">
              <a:solidFill>
                <a:schemeClr val="accent3">
                  <a:lumMod val="25000"/>
                </a:schemeClr>
              </a:solidFill>
              <a:latin typeface="Abadi" panose="020B0604020104020204" pitchFamily="34" charset="0"/>
            </a:endParaRPr>
          </a:p>
        </p:txBody>
      </p:sp>
      <p:pic>
        <p:nvPicPr>
          <p:cNvPr id="7" name="Picture 6"/>
          <p:cNvPicPr>
            <a:picLocks noChangeAspect="1"/>
          </p:cNvPicPr>
          <p:nvPr/>
        </p:nvPicPr>
        <p:blipFill>
          <a:blip r:embed="rId3"/>
          <a:stretch>
            <a:fillRect/>
          </a:stretch>
        </p:blipFill>
        <p:spPr>
          <a:xfrm>
            <a:off x="770011" y="2004060"/>
            <a:ext cx="10310843" cy="2613660"/>
          </a:xfrm>
          <a:prstGeom prst="rect">
            <a:avLst/>
          </a:prstGeom>
        </p:spPr>
      </p:pic>
      <p:sp>
        <p:nvSpPr>
          <p:cNvPr id="8" name="TextBox 7"/>
          <p:cNvSpPr txBox="1"/>
          <p:nvPr/>
        </p:nvSpPr>
        <p:spPr>
          <a:xfrm>
            <a:off x="770011" y="4799394"/>
            <a:ext cx="9810750" cy="338554"/>
          </a:xfrm>
          <a:prstGeom prst="rect">
            <a:avLst/>
          </a:prstGeom>
          <a:noFill/>
        </p:spPr>
        <p:txBody>
          <a:bodyPr wrap="square" rtlCol="0">
            <a:spAutoFit/>
          </a:bodyPr>
          <a:lstStyle/>
          <a:p>
            <a:pPr marL="285750" indent="-285750">
              <a:lnSpc>
                <a:spcPct val="100000"/>
              </a:lnSpc>
              <a:spcBef>
                <a:spcPts val="1400"/>
              </a:spcBef>
              <a:buFont typeface="Arial" panose="020B0604020202020204" pitchFamily="34" charset="0"/>
              <a:buChar char="•"/>
            </a:pPr>
            <a:r>
              <a:rPr lang="en-CA" sz="1600" dirty="0" smtClean="0">
                <a:solidFill>
                  <a:schemeClr val="accent3">
                    <a:lumMod val="25000"/>
                  </a:schemeClr>
                </a:solidFill>
                <a:latin typeface="Abadi" panose="020B0604020104020204" pitchFamily="34" charset="0"/>
              </a:rPr>
              <a:t>Base on this Plot VAFB SLC 4E did not used for </a:t>
            </a:r>
            <a:r>
              <a:rPr lang="en-CA" sz="1600" dirty="0" err="1" smtClean="0">
                <a:solidFill>
                  <a:schemeClr val="accent3">
                    <a:lumMod val="25000"/>
                  </a:schemeClr>
                </a:solidFill>
                <a:latin typeface="Abadi" panose="020B0604020104020204" pitchFamily="34" charset="0"/>
              </a:rPr>
              <a:t>PayLoad</a:t>
            </a:r>
            <a:r>
              <a:rPr lang="en-CA" sz="1600" dirty="0" smtClean="0">
                <a:solidFill>
                  <a:schemeClr val="accent3">
                    <a:lumMod val="25000"/>
                  </a:schemeClr>
                </a:solidFill>
                <a:latin typeface="Abadi" panose="020B0604020104020204" pitchFamily="34" charset="0"/>
              </a:rPr>
              <a:t> more then 10000Kg</a:t>
            </a:r>
            <a:endParaRPr lang="en-US"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hlinkClick r:id="rId4" action="ppaction://hlinksldjump"/>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5" action="ppaction://hlinksldjump"/>
              </a:rPr>
              <a:t>Introduction</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hlinkClick r:id="rId6" action="ppaction://hlinksldjump"/>
              </a:rPr>
              <a:t>Methodology</a:t>
            </a:r>
            <a:endParaRPr lang="en-US" sz="2200" dirty="0" smtClean="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7" action="ppaction://hlinksldjump"/>
              </a:rPr>
              <a:t>Insight drawn </a:t>
            </a:r>
            <a:r>
              <a:rPr lang="en-US" sz="2200" dirty="0" smtClean="0">
                <a:solidFill>
                  <a:schemeClr val="accent3">
                    <a:lumMod val="25000"/>
                  </a:schemeClr>
                </a:solidFill>
                <a:latin typeface="Abadi"/>
                <a:hlinkClick r:id="rId7" action="ppaction://hlinksldjump"/>
              </a:rPr>
              <a:t>from EDA</a:t>
            </a:r>
            <a:endParaRPr lang="en-US" sz="2200" dirty="0" smtClean="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8" action="ppaction://hlinksldjump"/>
              </a:rPr>
              <a:t>Launch Sites Proximities </a:t>
            </a:r>
            <a:r>
              <a:rPr lang="en-US" sz="2200" dirty="0" err="1" smtClean="0">
                <a:solidFill>
                  <a:schemeClr val="accent3">
                    <a:lumMod val="25000"/>
                  </a:schemeClr>
                </a:solidFill>
                <a:latin typeface="Abadi"/>
                <a:hlinkClick r:id="rId8" action="ppaction://hlinksldjump"/>
              </a:rPr>
              <a:t>Alnalysis</a:t>
            </a:r>
            <a:endParaRPr lang="en-US" sz="2200" dirty="0" smtClean="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hlinkClick r:id="rId9" action="ppaction://hlinksldjump"/>
              </a:rPr>
              <a:t>Dash Board</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hlinkClick r:id="rId10" action="ppaction://hlinksldjump"/>
              </a:rPr>
              <a:t>Predictive Analysis</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a:hlinkClick r:id="rId11" action="ppaction://hlinksldjump"/>
              </a:rPr>
              <a:t>Conclusion</a:t>
            </a:r>
            <a:endParaRPr lang="en-US" sz="2200" dirty="0" smtClean="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3395663" y="2191643"/>
            <a:ext cx="4064318" cy="2960429"/>
          </a:xfrm>
          <a:prstGeom prst="rect">
            <a:avLst/>
          </a:prstGeom>
        </p:spPr>
      </p:pic>
      <p:sp>
        <p:nvSpPr>
          <p:cNvPr id="6" name="TextBox 5"/>
          <p:cNvSpPr txBox="1"/>
          <p:nvPr/>
        </p:nvSpPr>
        <p:spPr>
          <a:xfrm>
            <a:off x="770011" y="1535277"/>
            <a:ext cx="5760329" cy="400110"/>
          </a:xfrm>
          <a:prstGeom prst="rect">
            <a:avLst/>
          </a:prstGeom>
          <a:noFill/>
        </p:spPr>
        <p:txBody>
          <a:bodyPr wrap="square" rtlCol="0">
            <a:sp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B</a:t>
            </a:r>
            <a:r>
              <a:rPr lang="en-US" sz="2000" dirty="0" smtClean="0">
                <a:solidFill>
                  <a:schemeClr val="accent3">
                    <a:lumMod val="25000"/>
                  </a:schemeClr>
                </a:solidFill>
                <a:latin typeface="Abadi" panose="020B0604020104020204" pitchFamily="34" charset="0"/>
              </a:rPr>
              <a:t>ar </a:t>
            </a:r>
            <a:r>
              <a:rPr lang="en-US" sz="2000" dirty="0">
                <a:solidFill>
                  <a:schemeClr val="accent3">
                    <a:lumMod val="25000"/>
                  </a:schemeClr>
                </a:solidFill>
                <a:latin typeface="Abadi" panose="020B0604020104020204" pitchFamily="34" charset="0"/>
              </a:rPr>
              <a:t>chart for the success rate of each orbit type</a:t>
            </a:r>
          </a:p>
        </p:txBody>
      </p:sp>
      <p:sp>
        <p:nvSpPr>
          <p:cNvPr id="7" name="TextBox 6"/>
          <p:cNvSpPr txBox="1"/>
          <p:nvPr/>
        </p:nvSpPr>
        <p:spPr>
          <a:xfrm>
            <a:off x="522447" y="5239051"/>
            <a:ext cx="9810750" cy="764312"/>
          </a:xfrm>
          <a:prstGeom prst="rect">
            <a:avLst/>
          </a:prstGeom>
          <a:noFill/>
        </p:spPr>
        <p:txBody>
          <a:bodyPr wrap="square" rtlCol="0">
            <a:spAutoFit/>
          </a:bodyPr>
          <a:lstStyle/>
          <a:p>
            <a:pPr marL="285750" indent="-285750">
              <a:lnSpc>
                <a:spcPct val="100000"/>
              </a:lnSpc>
              <a:spcBef>
                <a:spcPts val="1400"/>
              </a:spcBef>
              <a:buFont typeface="Arial" panose="020B0604020202020204" pitchFamily="34" charset="0"/>
              <a:buChar char="•"/>
            </a:pPr>
            <a:r>
              <a:rPr lang="en-CA" sz="1600" dirty="0" smtClean="0">
                <a:solidFill>
                  <a:schemeClr val="accent3">
                    <a:lumMod val="25000"/>
                  </a:schemeClr>
                </a:solidFill>
                <a:latin typeface="Abadi" panose="020B0604020104020204" pitchFamily="34" charset="0"/>
              </a:rPr>
              <a:t>This Bar chart propose ES-L1, GEO, HEO, SSO orbits have more success rate</a:t>
            </a:r>
          </a:p>
          <a:p>
            <a:pPr marL="285750" indent="-285750">
              <a:lnSpc>
                <a:spcPct val="100000"/>
              </a:lnSpc>
              <a:spcBef>
                <a:spcPts val="1400"/>
              </a:spcBef>
              <a:buFont typeface="Arial" panose="020B0604020202020204" pitchFamily="34" charset="0"/>
              <a:buChar char="•"/>
            </a:pPr>
            <a:r>
              <a:rPr lang="en-CA" sz="1600" dirty="0" smtClean="0">
                <a:solidFill>
                  <a:schemeClr val="accent3">
                    <a:lumMod val="25000"/>
                  </a:schemeClr>
                </a:solidFill>
                <a:latin typeface="Abadi" panose="020B0604020104020204" pitchFamily="34" charset="0"/>
              </a:rPr>
              <a:t>Going to GTO orbit has the lowest success rate</a:t>
            </a:r>
            <a:endParaRPr lang="en-US"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 y="1386840"/>
            <a:ext cx="10325100" cy="2628900"/>
          </a:xfrm>
          <a:prstGeom prst="rect">
            <a:avLst/>
          </a:prstGeom>
        </p:spPr>
      </p:pic>
      <p:sp>
        <p:nvSpPr>
          <p:cNvPr id="8" name="TextBox 7"/>
          <p:cNvSpPr txBox="1"/>
          <p:nvPr/>
        </p:nvSpPr>
        <p:spPr>
          <a:xfrm>
            <a:off x="579120" y="4474739"/>
            <a:ext cx="9810750" cy="1010533"/>
          </a:xfrm>
          <a:prstGeom prst="rect">
            <a:avLst/>
          </a:prstGeom>
          <a:noFill/>
        </p:spPr>
        <p:txBody>
          <a:bodyPr wrap="square" rtlCol="0">
            <a:spAutoFit/>
          </a:bodyPr>
          <a:lstStyle/>
          <a:p>
            <a:pPr marL="285750" indent="-285750">
              <a:lnSpc>
                <a:spcPct val="100000"/>
              </a:lnSpc>
              <a:spcBef>
                <a:spcPts val="1400"/>
              </a:spcBef>
              <a:buFont typeface="Arial" panose="020B0604020202020204" pitchFamily="34" charset="0"/>
              <a:buChar char="•"/>
            </a:pPr>
            <a:r>
              <a:rPr lang="en-CA" sz="1600" dirty="0" smtClean="0">
                <a:solidFill>
                  <a:schemeClr val="accent3">
                    <a:lumMod val="25000"/>
                  </a:schemeClr>
                </a:solidFill>
                <a:latin typeface="Abadi" panose="020B0604020104020204" pitchFamily="34" charset="0"/>
              </a:rPr>
              <a:t>Previous Bar cart shows High success rate for GEO, SSO and HEO, but this plot indicates these 3 orbits have the lowest Flight attempts and their success cannot be that much accountable.     </a:t>
            </a:r>
          </a:p>
          <a:p>
            <a:pPr marL="285750" indent="-285750">
              <a:lnSpc>
                <a:spcPct val="100000"/>
              </a:lnSpc>
              <a:spcBef>
                <a:spcPts val="1400"/>
              </a:spcBef>
              <a:buFont typeface="Arial" panose="020B0604020202020204" pitchFamily="34" charset="0"/>
              <a:buChar char="•"/>
            </a:pPr>
            <a:r>
              <a:rPr lang="en-CA" sz="1600" dirty="0" smtClean="0">
                <a:solidFill>
                  <a:schemeClr val="accent3">
                    <a:lumMod val="25000"/>
                  </a:schemeClr>
                </a:solidFill>
                <a:latin typeface="Abadi" panose="020B0604020104020204" pitchFamily="34" charset="0"/>
              </a:rPr>
              <a:t>In recent Flight numbers VLEO orbit has most success landing</a:t>
            </a:r>
            <a:endParaRPr lang="en-US"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4"/>
          <a:stretch>
            <a:fillRect/>
          </a:stretch>
        </p:blipFill>
        <p:spPr>
          <a:xfrm>
            <a:off x="436636" y="1464310"/>
            <a:ext cx="11021336" cy="2657055"/>
          </a:xfrm>
          <a:prstGeom prst="rect">
            <a:avLst/>
          </a:prstGeom>
        </p:spPr>
      </p:pic>
      <p:sp>
        <p:nvSpPr>
          <p:cNvPr id="6" name="TextBox 5"/>
          <p:cNvSpPr txBox="1"/>
          <p:nvPr/>
        </p:nvSpPr>
        <p:spPr>
          <a:xfrm>
            <a:off x="579120" y="4291859"/>
            <a:ext cx="9810750" cy="764312"/>
          </a:xfrm>
          <a:prstGeom prst="rect">
            <a:avLst/>
          </a:prstGeom>
          <a:noFill/>
        </p:spPr>
        <p:txBody>
          <a:bodyPr wrap="square" rtlCol="0">
            <a:spAutoFit/>
          </a:bodyPr>
          <a:lstStyle/>
          <a:p>
            <a:pPr marL="285750" indent="-285750">
              <a:lnSpc>
                <a:spcPct val="100000"/>
              </a:lnSpc>
              <a:spcBef>
                <a:spcPts val="1400"/>
              </a:spcBef>
              <a:buFont typeface="Arial" panose="020B0604020202020204" pitchFamily="34" charset="0"/>
              <a:buChar char="•"/>
            </a:pPr>
            <a:r>
              <a:rPr lang="en-US" sz="1600" dirty="0" smtClean="0">
                <a:solidFill>
                  <a:schemeClr val="accent3">
                    <a:lumMod val="25000"/>
                  </a:schemeClr>
                </a:solidFill>
                <a:latin typeface="Abadi" panose="020B0604020104020204" pitchFamily="34" charset="0"/>
              </a:rPr>
              <a:t>PO, LEO, LEO have the most success rate on Heavy Loads</a:t>
            </a:r>
          </a:p>
          <a:p>
            <a:pPr marL="285750" indent="-285750">
              <a:lnSpc>
                <a:spcPct val="100000"/>
              </a:lnSpc>
              <a:spcBef>
                <a:spcPts val="1400"/>
              </a:spcBef>
              <a:buFont typeface="Arial" panose="020B0604020202020204" pitchFamily="34" charset="0"/>
              <a:buChar char="•"/>
            </a:pPr>
            <a:r>
              <a:rPr lang="en-US" sz="1600" dirty="0" smtClean="0">
                <a:solidFill>
                  <a:schemeClr val="accent3">
                    <a:lumMod val="25000"/>
                  </a:schemeClr>
                </a:solidFill>
                <a:latin typeface="Abadi" panose="020B0604020104020204" pitchFamily="34" charset="0"/>
              </a:rPr>
              <a:t>VLEO not used for light Payloads</a:t>
            </a: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stretch>
            <a:fillRect/>
          </a:stretch>
        </p:blipFill>
        <p:spPr>
          <a:xfrm>
            <a:off x="3487103" y="1464357"/>
            <a:ext cx="3995737" cy="2910475"/>
          </a:xfrm>
          <a:prstGeom prst="rect">
            <a:avLst/>
          </a:prstGeom>
        </p:spPr>
      </p:pic>
      <p:sp>
        <p:nvSpPr>
          <p:cNvPr id="6" name="TextBox 5"/>
          <p:cNvSpPr txBox="1"/>
          <p:nvPr/>
        </p:nvSpPr>
        <p:spPr>
          <a:xfrm>
            <a:off x="495300" y="4384251"/>
            <a:ext cx="9810750" cy="338554"/>
          </a:xfrm>
          <a:prstGeom prst="rect">
            <a:avLst/>
          </a:prstGeom>
          <a:noFill/>
        </p:spPr>
        <p:txBody>
          <a:bodyPr wrap="square" rtlCol="0">
            <a:spAutoFit/>
          </a:bodyPr>
          <a:lstStyle/>
          <a:p>
            <a:pPr marL="285750" indent="-285750">
              <a:lnSpc>
                <a:spcPct val="100000"/>
              </a:lnSpc>
              <a:spcBef>
                <a:spcPts val="1400"/>
              </a:spcBef>
              <a:buFont typeface="Arial" panose="020B0604020202020204" pitchFamily="34" charset="0"/>
              <a:buChar char="•"/>
            </a:pPr>
            <a:r>
              <a:rPr lang="en-US" sz="1600" dirty="0" smtClean="0">
                <a:solidFill>
                  <a:schemeClr val="accent3">
                    <a:lumMod val="25000"/>
                  </a:schemeClr>
                </a:solidFill>
                <a:latin typeface="Abadi" panose="020B0604020104020204" pitchFamily="34" charset="0"/>
              </a:rPr>
              <a:t>After 2013 success rate keep increasing</a:t>
            </a:r>
          </a:p>
        </p:txBody>
      </p:sp>
    </p:spTree>
    <p:extLst>
      <p:ext uri="{BB962C8B-B14F-4D97-AF65-F5344CB8AC3E}">
        <p14:creationId xmlns:p14="http://schemas.microsoft.com/office/powerpoint/2010/main" val="7065944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TextBox 1"/>
          <p:cNvSpPr txBox="1"/>
          <p:nvPr/>
        </p:nvSpPr>
        <p:spPr>
          <a:xfrm>
            <a:off x="770011" y="1474708"/>
            <a:ext cx="5309467" cy="369332"/>
          </a:xfrm>
          <a:prstGeom prst="rect">
            <a:avLst/>
          </a:prstGeom>
          <a:noFill/>
        </p:spPr>
        <p:txBody>
          <a:bodyPr wrap="none" rtlCol="0">
            <a:spAutoFit/>
          </a:bodyPr>
          <a:lstStyle/>
          <a:p>
            <a:r>
              <a:rPr lang="en-US" dirty="0">
                <a:solidFill>
                  <a:srgbClr val="FF0000"/>
                </a:solidFill>
              </a:rPr>
              <a:t>%</a:t>
            </a:r>
            <a:r>
              <a:rPr lang="en-US" dirty="0" err="1">
                <a:solidFill>
                  <a:srgbClr val="FF0000"/>
                </a:solidFill>
              </a:rPr>
              <a:t>sql</a:t>
            </a:r>
            <a:r>
              <a:rPr lang="en-US" dirty="0">
                <a:solidFill>
                  <a:srgbClr val="FF0000"/>
                </a:solidFill>
              </a:rPr>
              <a:t> </a:t>
            </a:r>
            <a:r>
              <a:rPr lang="en-US" dirty="0"/>
              <a:t>SELECT DISTINCT </a:t>
            </a:r>
            <a:r>
              <a:rPr lang="en-US" dirty="0" err="1"/>
              <a:t>Launch_Site</a:t>
            </a:r>
            <a:r>
              <a:rPr lang="en-US" dirty="0"/>
              <a:t> from SPACEXTABLE;</a:t>
            </a:r>
          </a:p>
        </p:txBody>
      </p:sp>
      <p:graphicFrame>
        <p:nvGraphicFramePr>
          <p:cNvPr id="5" name="Table 4"/>
          <p:cNvGraphicFramePr>
            <a:graphicFrameLocks noGrp="1"/>
          </p:cNvGraphicFramePr>
          <p:nvPr>
            <p:extLst>
              <p:ext uri="{D42A27DB-BD31-4B8C-83A1-F6EECF244321}">
                <p14:modId xmlns:p14="http://schemas.microsoft.com/office/powerpoint/2010/main" val="746136450"/>
              </p:ext>
            </p:extLst>
          </p:nvPr>
        </p:nvGraphicFramePr>
        <p:xfrm>
          <a:off x="4492789" y="2347253"/>
          <a:ext cx="1586689" cy="1854200"/>
        </p:xfrm>
        <a:graphic>
          <a:graphicData uri="http://schemas.openxmlformats.org/drawingml/2006/table">
            <a:tbl>
              <a:tblPr firstRow="1" bandRow="1">
                <a:tableStyleId>{5C22544A-7EE6-4342-B048-85BDC9FD1C3A}</a:tableStyleId>
              </a:tblPr>
              <a:tblGrid>
                <a:gridCol w="1586689">
                  <a:extLst>
                    <a:ext uri="{9D8B030D-6E8A-4147-A177-3AD203B41FA5}">
                      <a16:colId xmlns:a16="http://schemas.microsoft.com/office/drawing/2014/main" val="1263685656"/>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smtClean="0"/>
                        <a:t>Launch_Site</a:t>
                      </a:r>
                      <a:endParaRPr lang="en-US" dirty="0" smtClean="0"/>
                    </a:p>
                  </a:txBody>
                  <a:tcPr/>
                </a:tc>
                <a:extLst>
                  <a:ext uri="{0D108BD9-81ED-4DB2-BD59-A6C34878D82A}">
                    <a16:rowId xmlns:a16="http://schemas.microsoft.com/office/drawing/2014/main" val="342407906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CCAFS LC-40</a:t>
                      </a:r>
                    </a:p>
                  </a:txBody>
                  <a:tcPr/>
                </a:tc>
                <a:extLst>
                  <a:ext uri="{0D108BD9-81ED-4DB2-BD59-A6C34878D82A}">
                    <a16:rowId xmlns:a16="http://schemas.microsoft.com/office/drawing/2014/main" val="116734071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VAFB SLC-4E</a:t>
                      </a:r>
                    </a:p>
                  </a:txBody>
                  <a:tcPr/>
                </a:tc>
                <a:extLst>
                  <a:ext uri="{0D108BD9-81ED-4DB2-BD59-A6C34878D82A}">
                    <a16:rowId xmlns:a16="http://schemas.microsoft.com/office/drawing/2014/main" val="42002313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KSC LC-39A</a:t>
                      </a:r>
                    </a:p>
                  </a:txBody>
                  <a:tcPr/>
                </a:tc>
                <a:extLst>
                  <a:ext uri="{0D108BD9-81ED-4DB2-BD59-A6C34878D82A}">
                    <a16:rowId xmlns:a16="http://schemas.microsoft.com/office/drawing/2014/main" val="191719463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CCAFS SLC-40</a:t>
                      </a:r>
                    </a:p>
                  </a:txBody>
                  <a:tcPr/>
                </a:tc>
                <a:extLst>
                  <a:ext uri="{0D108BD9-81ED-4DB2-BD59-A6C34878D82A}">
                    <a16:rowId xmlns:a16="http://schemas.microsoft.com/office/drawing/2014/main" val="4264398256"/>
                  </a:ext>
                </a:extLst>
              </a:tr>
            </a:tbl>
          </a:graphicData>
        </a:graphic>
      </p:graphicFrame>
    </p:spTree>
    <p:extLst>
      <p:ext uri="{BB962C8B-B14F-4D97-AF65-F5344CB8AC3E}">
        <p14:creationId xmlns:p14="http://schemas.microsoft.com/office/powerpoint/2010/main" val="2727850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610354" y="117442"/>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Rectangle 1"/>
          <p:cNvSpPr/>
          <p:nvPr/>
        </p:nvSpPr>
        <p:spPr>
          <a:xfrm>
            <a:off x="450696" y="666491"/>
            <a:ext cx="7429109" cy="369332"/>
          </a:xfrm>
          <a:prstGeom prst="rect">
            <a:avLst/>
          </a:prstGeom>
        </p:spPr>
        <p:txBody>
          <a:bodyPr wrap="square">
            <a:spAutoFit/>
          </a:bodyPr>
          <a:lstStyle/>
          <a:p>
            <a:r>
              <a:rPr lang="en-US" dirty="0">
                <a:solidFill>
                  <a:srgbClr val="FF0000"/>
                </a:solidFill>
              </a:rPr>
              <a:t> %</a:t>
            </a:r>
            <a:r>
              <a:rPr lang="en-US" dirty="0" err="1">
                <a:solidFill>
                  <a:srgbClr val="FF0000"/>
                </a:solidFill>
              </a:rPr>
              <a:t>sql</a:t>
            </a:r>
            <a:r>
              <a:rPr lang="en-US" dirty="0">
                <a:solidFill>
                  <a:srgbClr val="FF0000"/>
                </a:solidFill>
              </a:rPr>
              <a:t> </a:t>
            </a:r>
            <a:r>
              <a:rPr lang="en-US" dirty="0"/>
              <a:t>SELECT * from SPACEXTABLE where LAUNCH_SITE LIKE 'CCA%' LIMIT 5; </a:t>
            </a:r>
          </a:p>
        </p:txBody>
      </p:sp>
      <p:graphicFrame>
        <p:nvGraphicFramePr>
          <p:cNvPr id="8" name="Table 7"/>
          <p:cNvGraphicFramePr>
            <a:graphicFrameLocks noGrp="1"/>
          </p:cNvGraphicFramePr>
          <p:nvPr>
            <p:extLst>
              <p:ext uri="{D42A27DB-BD31-4B8C-83A1-F6EECF244321}">
                <p14:modId xmlns:p14="http://schemas.microsoft.com/office/powerpoint/2010/main" val="1485351511"/>
              </p:ext>
            </p:extLst>
          </p:nvPr>
        </p:nvGraphicFramePr>
        <p:xfrm>
          <a:off x="26530" y="1101478"/>
          <a:ext cx="12002561" cy="5760720"/>
        </p:xfrm>
        <a:graphic>
          <a:graphicData uri="http://schemas.openxmlformats.org/drawingml/2006/table">
            <a:tbl>
              <a:tblPr firstRow="1" bandRow="1">
                <a:tableStyleId>{5C22544A-7EE6-4342-B048-85BDC9FD1C3A}</a:tableStyleId>
              </a:tblPr>
              <a:tblGrid>
                <a:gridCol w="1316852">
                  <a:extLst>
                    <a:ext uri="{9D8B030D-6E8A-4147-A177-3AD203B41FA5}">
                      <a16:colId xmlns:a16="http://schemas.microsoft.com/office/drawing/2014/main" val="1220799382"/>
                    </a:ext>
                  </a:extLst>
                </a:gridCol>
                <a:gridCol w="960205">
                  <a:extLst>
                    <a:ext uri="{9D8B030D-6E8A-4147-A177-3AD203B41FA5}">
                      <a16:colId xmlns:a16="http://schemas.microsoft.com/office/drawing/2014/main" val="3753690555"/>
                    </a:ext>
                  </a:extLst>
                </a:gridCol>
                <a:gridCol w="946488">
                  <a:extLst>
                    <a:ext uri="{9D8B030D-6E8A-4147-A177-3AD203B41FA5}">
                      <a16:colId xmlns:a16="http://schemas.microsoft.com/office/drawing/2014/main" val="3954509702"/>
                    </a:ext>
                  </a:extLst>
                </a:gridCol>
                <a:gridCol w="1385439">
                  <a:extLst>
                    <a:ext uri="{9D8B030D-6E8A-4147-A177-3AD203B41FA5}">
                      <a16:colId xmlns:a16="http://schemas.microsoft.com/office/drawing/2014/main" val="2704266096"/>
                    </a:ext>
                  </a:extLst>
                </a:gridCol>
                <a:gridCol w="1550045">
                  <a:extLst>
                    <a:ext uri="{9D8B030D-6E8A-4147-A177-3AD203B41FA5}">
                      <a16:colId xmlns:a16="http://schemas.microsoft.com/office/drawing/2014/main" val="2930265491"/>
                    </a:ext>
                  </a:extLst>
                </a:gridCol>
                <a:gridCol w="1042508">
                  <a:extLst>
                    <a:ext uri="{9D8B030D-6E8A-4147-A177-3AD203B41FA5}">
                      <a16:colId xmlns:a16="http://schemas.microsoft.com/office/drawing/2014/main" val="1852783819"/>
                    </a:ext>
                  </a:extLst>
                </a:gridCol>
                <a:gridCol w="973922">
                  <a:extLst>
                    <a:ext uri="{9D8B030D-6E8A-4147-A177-3AD203B41FA5}">
                      <a16:colId xmlns:a16="http://schemas.microsoft.com/office/drawing/2014/main" val="1869356123"/>
                    </a:ext>
                  </a:extLst>
                </a:gridCol>
                <a:gridCol w="1412873">
                  <a:extLst>
                    <a:ext uri="{9D8B030D-6E8A-4147-A177-3AD203B41FA5}">
                      <a16:colId xmlns:a16="http://schemas.microsoft.com/office/drawing/2014/main" val="1051853892"/>
                    </a:ext>
                  </a:extLst>
                </a:gridCol>
                <a:gridCol w="1028790">
                  <a:extLst>
                    <a:ext uri="{9D8B030D-6E8A-4147-A177-3AD203B41FA5}">
                      <a16:colId xmlns:a16="http://schemas.microsoft.com/office/drawing/2014/main" val="821310024"/>
                    </a:ext>
                  </a:extLst>
                </a:gridCol>
                <a:gridCol w="1385439">
                  <a:extLst>
                    <a:ext uri="{9D8B030D-6E8A-4147-A177-3AD203B41FA5}">
                      <a16:colId xmlns:a16="http://schemas.microsoft.com/office/drawing/2014/main" val="1433785344"/>
                    </a:ext>
                  </a:extLst>
                </a:gridCol>
              </a:tblGrid>
              <a:tr h="638630">
                <a:tc>
                  <a:txBody>
                    <a:bodyPr/>
                    <a:lstStyle/>
                    <a:p>
                      <a:r>
                        <a:rPr lang="en-US" dirty="0"/>
                        <a:t>Date</a:t>
                      </a:r>
                    </a:p>
                  </a:txBody>
                  <a:tcPr anchor="ctr"/>
                </a:tc>
                <a:tc>
                  <a:txBody>
                    <a:bodyPr/>
                    <a:lstStyle/>
                    <a:p>
                      <a:r>
                        <a:rPr lang="en-US"/>
                        <a:t>Time (UTC)</a:t>
                      </a:r>
                    </a:p>
                  </a:txBody>
                  <a:tcPr anchor="ctr"/>
                </a:tc>
                <a:tc>
                  <a:txBody>
                    <a:bodyPr/>
                    <a:lstStyle/>
                    <a:p>
                      <a:r>
                        <a:rPr lang="en-US" dirty="0" err="1"/>
                        <a:t>Booster_Version</a:t>
                      </a:r>
                      <a:endParaRPr lang="en-US" dirty="0"/>
                    </a:p>
                  </a:txBody>
                  <a:tcPr anchor="ctr"/>
                </a:tc>
                <a:tc>
                  <a:txBody>
                    <a:bodyPr/>
                    <a:lstStyle/>
                    <a:p>
                      <a:r>
                        <a:rPr lang="en-US"/>
                        <a:t>Launch_Site</a:t>
                      </a:r>
                    </a:p>
                  </a:txBody>
                  <a:tcPr anchor="ctr"/>
                </a:tc>
                <a:tc>
                  <a:txBody>
                    <a:bodyPr/>
                    <a:lstStyle/>
                    <a:p>
                      <a:r>
                        <a:rPr lang="en-US"/>
                        <a:t>Payload</a:t>
                      </a:r>
                    </a:p>
                  </a:txBody>
                  <a:tcPr anchor="ctr"/>
                </a:tc>
                <a:tc>
                  <a:txBody>
                    <a:bodyPr/>
                    <a:lstStyle/>
                    <a:p>
                      <a:r>
                        <a:rPr lang="en-US"/>
                        <a:t>PAYLOAD_MASS__KG_</a:t>
                      </a:r>
                    </a:p>
                  </a:txBody>
                  <a:tcPr anchor="ctr"/>
                </a:tc>
                <a:tc>
                  <a:txBody>
                    <a:bodyPr/>
                    <a:lstStyle/>
                    <a:p>
                      <a:r>
                        <a:rPr lang="en-US"/>
                        <a:t>Orbit</a:t>
                      </a:r>
                    </a:p>
                  </a:txBody>
                  <a:tcPr anchor="ctr"/>
                </a:tc>
                <a:tc>
                  <a:txBody>
                    <a:bodyPr/>
                    <a:lstStyle/>
                    <a:p>
                      <a:r>
                        <a:rPr lang="en-US"/>
                        <a:t>Customer</a:t>
                      </a:r>
                    </a:p>
                  </a:txBody>
                  <a:tcPr anchor="ctr"/>
                </a:tc>
                <a:tc>
                  <a:txBody>
                    <a:bodyPr/>
                    <a:lstStyle/>
                    <a:p>
                      <a:r>
                        <a:rPr lang="en-US"/>
                        <a:t>Mission_Outcome</a:t>
                      </a:r>
                    </a:p>
                  </a:txBody>
                  <a:tcPr anchor="ctr"/>
                </a:tc>
                <a:tc>
                  <a:txBody>
                    <a:bodyPr/>
                    <a:lstStyle/>
                    <a:p>
                      <a:r>
                        <a:rPr lang="en-US"/>
                        <a:t>Landing_Outcome</a:t>
                      </a:r>
                    </a:p>
                  </a:txBody>
                  <a:tcPr anchor="ctr"/>
                </a:tc>
                <a:extLst>
                  <a:ext uri="{0D108BD9-81ED-4DB2-BD59-A6C34878D82A}">
                    <a16:rowId xmlns:a16="http://schemas.microsoft.com/office/drawing/2014/main" val="1326601168"/>
                  </a:ext>
                </a:extLst>
              </a:tr>
              <a:tr h="989753">
                <a:tc>
                  <a:txBody>
                    <a:bodyPr/>
                    <a:lstStyle/>
                    <a:p>
                      <a:r>
                        <a:rPr lang="en-US"/>
                        <a:t>2010-04-06</a:t>
                      </a:r>
                    </a:p>
                  </a:txBody>
                  <a:tcPr anchor="ctr"/>
                </a:tc>
                <a:tc>
                  <a:txBody>
                    <a:bodyPr/>
                    <a:lstStyle/>
                    <a:p>
                      <a:r>
                        <a:rPr lang="en-US"/>
                        <a:t>18:45:00</a:t>
                      </a:r>
                    </a:p>
                  </a:txBody>
                  <a:tcPr anchor="ctr"/>
                </a:tc>
                <a:tc>
                  <a:txBody>
                    <a:bodyPr/>
                    <a:lstStyle/>
                    <a:p>
                      <a:r>
                        <a:rPr lang="en-US"/>
                        <a:t>F9 v1.0 B0003</a:t>
                      </a:r>
                    </a:p>
                  </a:txBody>
                  <a:tcPr anchor="ctr"/>
                </a:tc>
                <a:tc>
                  <a:txBody>
                    <a:bodyPr/>
                    <a:lstStyle/>
                    <a:p>
                      <a:r>
                        <a:rPr lang="en-US"/>
                        <a:t>CCAFS LC-40</a:t>
                      </a:r>
                    </a:p>
                  </a:txBody>
                  <a:tcPr anchor="ctr"/>
                </a:tc>
                <a:tc>
                  <a:txBody>
                    <a:bodyPr/>
                    <a:lstStyle/>
                    <a:p>
                      <a:r>
                        <a:rPr lang="en-US"/>
                        <a:t>Dragon Spacecraft Qualification Unit</a:t>
                      </a:r>
                    </a:p>
                  </a:txBody>
                  <a:tcPr anchor="ctr"/>
                </a:tc>
                <a:tc>
                  <a:txBody>
                    <a:bodyPr/>
                    <a:lstStyle/>
                    <a:p>
                      <a:r>
                        <a:rPr lang="en-US"/>
                        <a:t>0</a:t>
                      </a:r>
                    </a:p>
                  </a:txBody>
                  <a:tcPr anchor="ctr"/>
                </a:tc>
                <a:tc>
                  <a:txBody>
                    <a:bodyPr/>
                    <a:lstStyle/>
                    <a:p>
                      <a:r>
                        <a:rPr lang="en-US"/>
                        <a:t>LEO</a:t>
                      </a:r>
                    </a:p>
                  </a:txBody>
                  <a:tcPr anchor="ctr"/>
                </a:tc>
                <a:tc>
                  <a:txBody>
                    <a:bodyPr/>
                    <a:lstStyle/>
                    <a:p>
                      <a:r>
                        <a:rPr lang="en-US"/>
                        <a:t>SpaceX</a:t>
                      </a:r>
                    </a:p>
                  </a:txBody>
                  <a:tcPr anchor="ctr"/>
                </a:tc>
                <a:tc>
                  <a:txBody>
                    <a:bodyPr/>
                    <a:lstStyle/>
                    <a:p>
                      <a:r>
                        <a:rPr lang="en-US"/>
                        <a:t>Success</a:t>
                      </a:r>
                    </a:p>
                  </a:txBody>
                  <a:tcPr anchor="ctr"/>
                </a:tc>
                <a:tc>
                  <a:txBody>
                    <a:bodyPr/>
                    <a:lstStyle/>
                    <a:p>
                      <a:r>
                        <a:rPr lang="en-US"/>
                        <a:t>Failure (parachute)</a:t>
                      </a:r>
                    </a:p>
                  </a:txBody>
                  <a:tcPr anchor="ctr"/>
                </a:tc>
                <a:extLst>
                  <a:ext uri="{0D108BD9-81ED-4DB2-BD59-A6C34878D82A}">
                    <a16:rowId xmlns:a16="http://schemas.microsoft.com/office/drawing/2014/main" val="1725386127"/>
                  </a:ext>
                </a:extLst>
              </a:tr>
              <a:tr h="1218158">
                <a:tc>
                  <a:txBody>
                    <a:bodyPr/>
                    <a:lstStyle/>
                    <a:p>
                      <a:r>
                        <a:rPr lang="en-US"/>
                        <a:t>2010-08-12</a:t>
                      </a:r>
                    </a:p>
                  </a:txBody>
                  <a:tcPr anchor="ctr"/>
                </a:tc>
                <a:tc>
                  <a:txBody>
                    <a:bodyPr/>
                    <a:lstStyle/>
                    <a:p>
                      <a:r>
                        <a:rPr lang="en-US"/>
                        <a:t>15:43:00</a:t>
                      </a:r>
                    </a:p>
                  </a:txBody>
                  <a:tcPr anchor="ctr"/>
                </a:tc>
                <a:tc>
                  <a:txBody>
                    <a:bodyPr/>
                    <a:lstStyle/>
                    <a:p>
                      <a:r>
                        <a:rPr lang="en-US"/>
                        <a:t>F9 v1.0 B0004</a:t>
                      </a:r>
                    </a:p>
                  </a:txBody>
                  <a:tcPr anchor="ctr"/>
                </a:tc>
                <a:tc>
                  <a:txBody>
                    <a:bodyPr/>
                    <a:lstStyle/>
                    <a:p>
                      <a:r>
                        <a:rPr lang="en-US"/>
                        <a:t>CCAFS LC-40</a:t>
                      </a:r>
                    </a:p>
                  </a:txBody>
                  <a:tcPr anchor="ctr"/>
                </a:tc>
                <a:tc>
                  <a:txBody>
                    <a:bodyPr/>
                    <a:lstStyle/>
                    <a:p>
                      <a:r>
                        <a:rPr lang="en-US"/>
                        <a:t>Dragon demo flight C1, two CubeSats, barrel of Brouere cheese</a:t>
                      </a:r>
                    </a:p>
                  </a:txBody>
                  <a:tcPr anchor="ctr"/>
                </a:tc>
                <a:tc>
                  <a:txBody>
                    <a:bodyPr/>
                    <a:lstStyle/>
                    <a:p>
                      <a:r>
                        <a:rPr lang="en-US"/>
                        <a:t>0</a:t>
                      </a:r>
                    </a:p>
                  </a:txBody>
                  <a:tcPr anchor="ctr"/>
                </a:tc>
                <a:tc>
                  <a:txBody>
                    <a:bodyPr/>
                    <a:lstStyle/>
                    <a:p>
                      <a:r>
                        <a:rPr lang="en-US"/>
                        <a:t>LEO (ISS)</a:t>
                      </a:r>
                    </a:p>
                  </a:txBody>
                  <a:tcPr anchor="ctr"/>
                </a:tc>
                <a:tc>
                  <a:txBody>
                    <a:bodyPr/>
                    <a:lstStyle/>
                    <a:p>
                      <a:r>
                        <a:rPr lang="en-US"/>
                        <a:t>NASA (COTS) NRO</a:t>
                      </a:r>
                    </a:p>
                  </a:txBody>
                  <a:tcPr anchor="ctr"/>
                </a:tc>
                <a:tc>
                  <a:txBody>
                    <a:bodyPr/>
                    <a:lstStyle/>
                    <a:p>
                      <a:r>
                        <a:rPr lang="en-US"/>
                        <a:t>Success</a:t>
                      </a:r>
                    </a:p>
                  </a:txBody>
                  <a:tcPr anchor="ctr"/>
                </a:tc>
                <a:tc>
                  <a:txBody>
                    <a:bodyPr/>
                    <a:lstStyle/>
                    <a:p>
                      <a:r>
                        <a:rPr lang="en-US"/>
                        <a:t>Failure (parachute)</a:t>
                      </a:r>
                    </a:p>
                  </a:txBody>
                  <a:tcPr anchor="ctr"/>
                </a:tc>
                <a:extLst>
                  <a:ext uri="{0D108BD9-81ED-4DB2-BD59-A6C34878D82A}">
                    <a16:rowId xmlns:a16="http://schemas.microsoft.com/office/drawing/2014/main" val="2888751474"/>
                  </a:ext>
                </a:extLst>
              </a:tr>
              <a:tr h="532944">
                <a:tc>
                  <a:txBody>
                    <a:bodyPr/>
                    <a:lstStyle/>
                    <a:p>
                      <a:r>
                        <a:rPr lang="en-US"/>
                        <a:t>2012-05-22</a:t>
                      </a:r>
                    </a:p>
                  </a:txBody>
                  <a:tcPr anchor="ctr"/>
                </a:tc>
                <a:tc>
                  <a:txBody>
                    <a:bodyPr/>
                    <a:lstStyle/>
                    <a:p>
                      <a:r>
                        <a:rPr lang="en-US"/>
                        <a:t>07:44:00</a:t>
                      </a:r>
                    </a:p>
                  </a:txBody>
                  <a:tcPr anchor="ctr"/>
                </a:tc>
                <a:tc>
                  <a:txBody>
                    <a:bodyPr/>
                    <a:lstStyle/>
                    <a:p>
                      <a:r>
                        <a:rPr lang="en-US"/>
                        <a:t>F9 v1.0 B0005</a:t>
                      </a:r>
                    </a:p>
                  </a:txBody>
                  <a:tcPr anchor="ctr"/>
                </a:tc>
                <a:tc>
                  <a:txBody>
                    <a:bodyPr/>
                    <a:lstStyle/>
                    <a:p>
                      <a:r>
                        <a:rPr lang="en-US"/>
                        <a:t>CCAFS LC-40</a:t>
                      </a:r>
                    </a:p>
                  </a:txBody>
                  <a:tcPr anchor="ctr"/>
                </a:tc>
                <a:tc>
                  <a:txBody>
                    <a:bodyPr/>
                    <a:lstStyle/>
                    <a:p>
                      <a:r>
                        <a:rPr lang="en-US"/>
                        <a:t>Dragon demo flight C2</a:t>
                      </a:r>
                    </a:p>
                  </a:txBody>
                  <a:tcPr anchor="ctr"/>
                </a:tc>
                <a:tc>
                  <a:txBody>
                    <a:bodyPr/>
                    <a:lstStyle/>
                    <a:p>
                      <a:r>
                        <a:rPr lang="en-US"/>
                        <a:t>525</a:t>
                      </a:r>
                    </a:p>
                  </a:txBody>
                  <a:tcPr anchor="ctr"/>
                </a:tc>
                <a:tc>
                  <a:txBody>
                    <a:bodyPr/>
                    <a:lstStyle/>
                    <a:p>
                      <a:r>
                        <a:rPr lang="en-US"/>
                        <a:t>LEO (ISS)</a:t>
                      </a:r>
                    </a:p>
                  </a:txBody>
                  <a:tcPr anchor="ctr"/>
                </a:tc>
                <a:tc>
                  <a:txBody>
                    <a:bodyPr/>
                    <a:lstStyle/>
                    <a:p>
                      <a:r>
                        <a:rPr lang="en-US"/>
                        <a:t>NASA (COTS)</a:t>
                      </a:r>
                    </a:p>
                  </a:txBody>
                  <a:tcPr anchor="ctr"/>
                </a:tc>
                <a:tc>
                  <a:txBody>
                    <a:bodyPr/>
                    <a:lstStyle/>
                    <a:p>
                      <a:r>
                        <a:rPr lang="en-US"/>
                        <a:t>Success</a:t>
                      </a:r>
                    </a:p>
                  </a:txBody>
                  <a:tcPr anchor="ctr"/>
                </a:tc>
                <a:tc>
                  <a:txBody>
                    <a:bodyPr/>
                    <a:lstStyle/>
                    <a:p>
                      <a:r>
                        <a:rPr lang="en-US"/>
                        <a:t>No attempt</a:t>
                      </a:r>
                    </a:p>
                  </a:txBody>
                  <a:tcPr anchor="ctr"/>
                </a:tc>
                <a:extLst>
                  <a:ext uri="{0D108BD9-81ED-4DB2-BD59-A6C34878D82A}">
                    <a16:rowId xmlns:a16="http://schemas.microsoft.com/office/drawing/2014/main" val="4136896325"/>
                  </a:ext>
                </a:extLst>
              </a:tr>
              <a:tr h="532944">
                <a:tc>
                  <a:txBody>
                    <a:bodyPr/>
                    <a:lstStyle/>
                    <a:p>
                      <a:r>
                        <a:rPr lang="en-US"/>
                        <a:t>2012-08-10</a:t>
                      </a:r>
                    </a:p>
                  </a:txBody>
                  <a:tcPr anchor="ctr"/>
                </a:tc>
                <a:tc>
                  <a:txBody>
                    <a:bodyPr/>
                    <a:lstStyle/>
                    <a:p>
                      <a:r>
                        <a:rPr lang="en-US"/>
                        <a:t>00:35:00</a:t>
                      </a:r>
                    </a:p>
                  </a:txBody>
                  <a:tcPr anchor="ctr"/>
                </a:tc>
                <a:tc>
                  <a:txBody>
                    <a:bodyPr/>
                    <a:lstStyle/>
                    <a:p>
                      <a:r>
                        <a:rPr lang="en-US"/>
                        <a:t>F9 v1.0 B0006</a:t>
                      </a:r>
                    </a:p>
                  </a:txBody>
                  <a:tcPr anchor="ctr"/>
                </a:tc>
                <a:tc>
                  <a:txBody>
                    <a:bodyPr/>
                    <a:lstStyle/>
                    <a:p>
                      <a:r>
                        <a:rPr lang="en-US"/>
                        <a:t>CCAFS LC-40</a:t>
                      </a:r>
                    </a:p>
                  </a:txBody>
                  <a:tcPr anchor="ctr"/>
                </a:tc>
                <a:tc>
                  <a:txBody>
                    <a:bodyPr/>
                    <a:lstStyle/>
                    <a:p>
                      <a:r>
                        <a:rPr lang="en-US"/>
                        <a:t>SpaceX CRS-1</a:t>
                      </a:r>
                    </a:p>
                  </a:txBody>
                  <a:tcPr anchor="ctr"/>
                </a:tc>
                <a:tc>
                  <a:txBody>
                    <a:bodyPr/>
                    <a:lstStyle/>
                    <a:p>
                      <a:r>
                        <a:rPr lang="en-US"/>
                        <a:t>500</a:t>
                      </a:r>
                    </a:p>
                  </a:txBody>
                  <a:tcPr anchor="ctr"/>
                </a:tc>
                <a:tc>
                  <a:txBody>
                    <a:bodyPr/>
                    <a:lstStyle/>
                    <a:p>
                      <a:r>
                        <a:rPr lang="en-US"/>
                        <a:t>LEO (ISS)</a:t>
                      </a:r>
                    </a:p>
                  </a:txBody>
                  <a:tcPr anchor="ctr"/>
                </a:tc>
                <a:tc>
                  <a:txBody>
                    <a:bodyPr/>
                    <a:lstStyle/>
                    <a:p>
                      <a:r>
                        <a:rPr lang="en-US"/>
                        <a:t>NASA (CRS)</a:t>
                      </a:r>
                    </a:p>
                  </a:txBody>
                  <a:tcPr anchor="ctr"/>
                </a:tc>
                <a:tc>
                  <a:txBody>
                    <a:bodyPr/>
                    <a:lstStyle/>
                    <a:p>
                      <a:r>
                        <a:rPr lang="en-US"/>
                        <a:t>Success</a:t>
                      </a:r>
                    </a:p>
                  </a:txBody>
                  <a:tcPr anchor="ctr"/>
                </a:tc>
                <a:tc>
                  <a:txBody>
                    <a:bodyPr/>
                    <a:lstStyle/>
                    <a:p>
                      <a:r>
                        <a:rPr lang="en-US"/>
                        <a:t>No attempt</a:t>
                      </a:r>
                    </a:p>
                  </a:txBody>
                  <a:tcPr anchor="ctr"/>
                </a:tc>
                <a:extLst>
                  <a:ext uri="{0D108BD9-81ED-4DB2-BD59-A6C34878D82A}">
                    <a16:rowId xmlns:a16="http://schemas.microsoft.com/office/drawing/2014/main" val="677117305"/>
                  </a:ext>
                </a:extLst>
              </a:tr>
              <a:tr h="532944">
                <a:tc>
                  <a:txBody>
                    <a:bodyPr/>
                    <a:lstStyle/>
                    <a:p>
                      <a:r>
                        <a:rPr lang="en-US" dirty="0"/>
                        <a:t>2013-01-03</a:t>
                      </a:r>
                    </a:p>
                  </a:txBody>
                  <a:tcPr anchor="ctr"/>
                </a:tc>
                <a:tc>
                  <a:txBody>
                    <a:bodyPr/>
                    <a:lstStyle/>
                    <a:p>
                      <a:r>
                        <a:rPr lang="en-US"/>
                        <a:t>15:10:00</a:t>
                      </a:r>
                    </a:p>
                  </a:txBody>
                  <a:tcPr anchor="ctr"/>
                </a:tc>
                <a:tc>
                  <a:txBody>
                    <a:bodyPr/>
                    <a:lstStyle/>
                    <a:p>
                      <a:r>
                        <a:rPr lang="en-US" dirty="0"/>
                        <a:t>F9 v1.0 B0007</a:t>
                      </a:r>
                    </a:p>
                  </a:txBody>
                  <a:tcPr anchor="ctr"/>
                </a:tc>
                <a:tc>
                  <a:txBody>
                    <a:bodyPr/>
                    <a:lstStyle/>
                    <a:p>
                      <a:r>
                        <a:rPr lang="en-US" dirty="0"/>
                        <a:t>CCAFS LC-40</a:t>
                      </a:r>
                    </a:p>
                  </a:txBody>
                  <a:tcPr anchor="ctr"/>
                </a:tc>
                <a:tc>
                  <a:txBody>
                    <a:bodyPr/>
                    <a:lstStyle/>
                    <a:p>
                      <a:r>
                        <a:rPr lang="en-US"/>
                        <a:t>SpaceX CRS-2</a:t>
                      </a:r>
                    </a:p>
                  </a:txBody>
                  <a:tcPr anchor="ctr"/>
                </a:tc>
                <a:tc>
                  <a:txBody>
                    <a:bodyPr/>
                    <a:lstStyle/>
                    <a:p>
                      <a:r>
                        <a:rPr lang="en-US"/>
                        <a:t>677</a:t>
                      </a:r>
                    </a:p>
                  </a:txBody>
                  <a:tcPr anchor="ctr"/>
                </a:tc>
                <a:tc>
                  <a:txBody>
                    <a:bodyPr/>
                    <a:lstStyle/>
                    <a:p>
                      <a:r>
                        <a:rPr lang="en-US" dirty="0"/>
                        <a:t>LEO (ISS)</a:t>
                      </a:r>
                    </a:p>
                  </a:txBody>
                  <a:tcPr anchor="ctr"/>
                </a:tc>
                <a:tc>
                  <a:txBody>
                    <a:bodyPr/>
                    <a:lstStyle/>
                    <a:p>
                      <a:r>
                        <a:rPr lang="en-US"/>
                        <a:t>NASA (CRS)</a:t>
                      </a:r>
                    </a:p>
                  </a:txBody>
                  <a:tcPr anchor="ctr"/>
                </a:tc>
                <a:tc>
                  <a:txBody>
                    <a:bodyPr/>
                    <a:lstStyle/>
                    <a:p>
                      <a:r>
                        <a:rPr lang="en-US"/>
                        <a:t>Success</a:t>
                      </a:r>
                    </a:p>
                  </a:txBody>
                  <a:tcPr anchor="ctr"/>
                </a:tc>
                <a:tc>
                  <a:txBody>
                    <a:bodyPr/>
                    <a:lstStyle/>
                    <a:p>
                      <a:r>
                        <a:rPr lang="en-US" dirty="0"/>
                        <a:t>No attempt</a:t>
                      </a:r>
                    </a:p>
                  </a:txBody>
                  <a:tcPr anchor="ctr"/>
                </a:tc>
                <a:extLst>
                  <a:ext uri="{0D108BD9-81ED-4DB2-BD59-A6C34878D82A}">
                    <a16:rowId xmlns:a16="http://schemas.microsoft.com/office/drawing/2014/main" val="578105769"/>
                  </a:ext>
                </a:extLst>
              </a:tr>
            </a:tbl>
          </a:graphicData>
        </a:graphic>
      </p:graphicFrame>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Rectangle 1"/>
          <p:cNvSpPr/>
          <p:nvPr/>
        </p:nvSpPr>
        <p:spPr>
          <a:xfrm>
            <a:off x="770011" y="1610863"/>
            <a:ext cx="9752846" cy="369332"/>
          </a:xfrm>
          <a:prstGeom prst="rect">
            <a:avLst/>
          </a:prstGeom>
        </p:spPr>
        <p:txBody>
          <a:bodyPr wrap="square">
            <a:spAutoFit/>
          </a:bodyPr>
          <a:lstStyle/>
          <a:p>
            <a:r>
              <a:rPr lang="en-US" dirty="0">
                <a:solidFill>
                  <a:srgbClr val="FF0000"/>
                </a:solidFill>
              </a:rPr>
              <a:t> %</a:t>
            </a:r>
            <a:r>
              <a:rPr lang="en-US" dirty="0" err="1">
                <a:solidFill>
                  <a:srgbClr val="FF0000"/>
                </a:solidFill>
              </a:rPr>
              <a:t>sql</a:t>
            </a:r>
            <a:r>
              <a:rPr lang="en-US" dirty="0">
                <a:solidFill>
                  <a:srgbClr val="FF0000"/>
                </a:solidFill>
              </a:rPr>
              <a:t> </a:t>
            </a:r>
            <a:r>
              <a:rPr lang="en-US" dirty="0"/>
              <a:t>SELECT SUM(PAYLOAD_MASS__KG_) from SPACEXTABLE where (Customer) LIKE 'NASA (CRS)'; </a:t>
            </a:r>
          </a:p>
        </p:txBody>
      </p:sp>
      <p:graphicFrame>
        <p:nvGraphicFramePr>
          <p:cNvPr id="5" name="Table 4"/>
          <p:cNvGraphicFramePr>
            <a:graphicFrameLocks noGrp="1"/>
          </p:cNvGraphicFramePr>
          <p:nvPr>
            <p:extLst>
              <p:ext uri="{D42A27DB-BD31-4B8C-83A1-F6EECF244321}">
                <p14:modId xmlns:p14="http://schemas.microsoft.com/office/powerpoint/2010/main" val="2081806167"/>
              </p:ext>
            </p:extLst>
          </p:nvPr>
        </p:nvGraphicFramePr>
        <p:xfrm>
          <a:off x="3401883" y="2828836"/>
          <a:ext cx="3464128" cy="1010920"/>
        </p:xfrm>
        <a:graphic>
          <a:graphicData uri="http://schemas.openxmlformats.org/drawingml/2006/table">
            <a:tbl>
              <a:tblPr firstRow="1" bandRow="1">
                <a:tableStyleId>{5C22544A-7EE6-4342-B048-85BDC9FD1C3A}</a:tableStyleId>
              </a:tblPr>
              <a:tblGrid>
                <a:gridCol w="3464128">
                  <a:extLst>
                    <a:ext uri="{9D8B030D-6E8A-4147-A177-3AD203B41FA5}">
                      <a16:colId xmlns:a16="http://schemas.microsoft.com/office/drawing/2014/main" val="4262346497"/>
                    </a:ext>
                  </a:extLst>
                </a:gridCol>
              </a:tblGrid>
              <a:tr h="370840">
                <a:tc>
                  <a:txBody>
                    <a:bodyPr/>
                    <a:lstStyle/>
                    <a:p>
                      <a:r>
                        <a:rPr lang="en-US" dirty="0" smtClean="0"/>
                        <a:t>SUM(PAYLOAD_MASS__KG_)</a:t>
                      </a:r>
                    </a:p>
                    <a:p>
                      <a:endParaRPr lang="en-US" dirty="0"/>
                    </a:p>
                  </a:txBody>
                  <a:tcPr/>
                </a:tc>
                <a:extLst>
                  <a:ext uri="{0D108BD9-81ED-4DB2-BD59-A6C34878D82A}">
                    <a16:rowId xmlns:a16="http://schemas.microsoft.com/office/drawing/2014/main" val="21985338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t>45596</a:t>
                      </a:r>
                    </a:p>
                  </a:txBody>
                  <a:tcPr/>
                </a:tc>
                <a:extLst>
                  <a:ext uri="{0D108BD9-81ED-4DB2-BD59-A6C34878D82A}">
                    <a16:rowId xmlns:a16="http://schemas.microsoft.com/office/drawing/2014/main" val="2940314224"/>
                  </a:ext>
                </a:extLst>
              </a:tr>
            </a:tbl>
          </a:graphicData>
        </a:graphic>
      </p:graphicFrame>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16194"/>
            <a:ext cx="9745589" cy="75414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t>
            </a:r>
            <a:r>
              <a:rPr lang="en-US" sz="2200" dirty="0" smtClean="0">
                <a:solidFill>
                  <a:schemeClr val="accent3">
                    <a:lumMod val="25000"/>
                  </a:schemeClr>
                </a:solidFill>
                <a:latin typeface="Abadi" panose="020B0604020104020204" pitchFamily="34" charset="0"/>
              </a:rPr>
              <a:t>average </a:t>
            </a:r>
            <a:r>
              <a:rPr lang="en-US" sz="2200" dirty="0">
                <a:solidFill>
                  <a:schemeClr val="accent3">
                    <a:lumMod val="25000"/>
                  </a:schemeClr>
                </a:solidFill>
                <a:latin typeface="Abadi" panose="020B0604020104020204" pitchFamily="34" charset="0"/>
              </a:rPr>
              <a:t>payload mass carried by booster version F9 </a:t>
            </a:r>
            <a:r>
              <a:rPr lang="en-US" sz="2200" dirty="0" smtClean="0">
                <a:solidFill>
                  <a:schemeClr val="accent3">
                    <a:lumMod val="25000"/>
                  </a:schemeClr>
                </a:solidFill>
                <a:latin typeface="Abadi" panose="020B0604020104020204" pitchFamily="34" charset="0"/>
              </a:rPr>
              <a:t>v1.1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Rectangle 1"/>
          <p:cNvSpPr/>
          <p:nvPr/>
        </p:nvSpPr>
        <p:spPr>
          <a:xfrm>
            <a:off x="770011" y="2134077"/>
            <a:ext cx="10043133" cy="400110"/>
          </a:xfrm>
          <a:prstGeom prst="rect">
            <a:avLst/>
          </a:prstGeom>
        </p:spPr>
        <p:txBody>
          <a:bodyPr wrap="square">
            <a:spAutoFit/>
          </a:bodyPr>
          <a:lstStyle/>
          <a:p>
            <a:r>
              <a:rPr lang="en-US" sz="2000" dirty="0">
                <a:solidFill>
                  <a:srgbClr val="FF0000"/>
                </a:solidFill>
              </a:rPr>
              <a:t> %</a:t>
            </a:r>
            <a:r>
              <a:rPr lang="en-US" sz="2000" dirty="0" err="1">
                <a:solidFill>
                  <a:srgbClr val="FF0000"/>
                </a:solidFill>
              </a:rPr>
              <a:t>sql</a:t>
            </a:r>
            <a:r>
              <a:rPr lang="en-US" sz="2000" dirty="0">
                <a:solidFill>
                  <a:srgbClr val="FF0000"/>
                </a:solidFill>
              </a:rPr>
              <a:t> </a:t>
            </a:r>
            <a:r>
              <a:rPr lang="en-US" sz="2000" dirty="0"/>
              <a:t>SELECT </a:t>
            </a:r>
            <a:r>
              <a:rPr lang="en-US" sz="2000" dirty="0" err="1"/>
              <a:t>avg</a:t>
            </a:r>
            <a:r>
              <a:rPr lang="en-US" sz="2000" dirty="0"/>
              <a:t>(PAYLOAD_MASS__KG_) from SPACEXTABLE where </a:t>
            </a:r>
            <a:r>
              <a:rPr lang="en-US" sz="2000" dirty="0" err="1"/>
              <a:t>Booster_Version</a:t>
            </a:r>
            <a:r>
              <a:rPr lang="en-US" sz="2000" dirty="0"/>
              <a:t> = 'F9 v1.1'; </a:t>
            </a:r>
          </a:p>
        </p:txBody>
      </p:sp>
      <p:graphicFrame>
        <p:nvGraphicFramePr>
          <p:cNvPr id="7" name="Table 6"/>
          <p:cNvGraphicFramePr>
            <a:graphicFrameLocks noGrp="1"/>
          </p:cNvGraphicFramePr>
          <p:nvPr>
            <p:extLst>
              <p:ext uri="{D42A27DB-BD31-4B8C-83A1-F6EECF244321}">
                <p14:modId xmlns:p14="http://schemas.microsoft.com/office/powerpoint/2010/main" val="4053144016"/>
              </p:ext>
            </p:extLst>
          </p:nvPr>
        </p:nvGraphicFramePr>
        <p:xfrm>
          <a:off x="4210995" y="3316713"/>
          <a:ext cx="3016655" cy="736600"/>
        </p:xfrm>
        <a:graphic>
          <a:graphicData uri="http://schemas.openxmlformats.org/drawingml/2006/table">
            <a:tbl>
              <a:tblPr firstRow="1" bandRow="1">
                <a:tableStyleId>{5C22544A-7EE6-4342-B048-85BDC9FD1C3A}</a:tableStyleId>
              </a:tblPr>
              <a:tblGrid>
                <a:gridCol w="3016655">
                  <a:extLst>
                    <a:ext uri="{9D8B030D-6E8A-4147-A177-3AD203B41FA5}">
                      <a16:colId xmlns:a16="http://schemas.microsoft.com/office/drawing/2014/main" val="2529016345"/>
                    </a:ext>
                  </a:extLst>
                </a:gridCol>
              </a:tblGrid>
              <a:tr h="196777">
                <a:tc>
                  <a:txBody>
                    <a:bodyPr/>
                    <a:lstStyle/>
                    <a:p>
                      <a:r>
                        <a:rPr lang="en-US" dirty="0" err="1" smtClean="0"/>
                        <a:t>Avg</a:t>
                      </a:r>
                      <a:r>
                        <a:rPr lang="en-US" dirty="0" smtClean="0"/>
                        <a:t>(PAYLOAD_MASS__KG_)</a:t>
                      </a:r>
                    </a:p>
                  </a:txBody>
                  <a:tcPr/>
                </a:tc>
                <a:extLst>
                  <a:ext uri="{0D108BD9-81ED-4DB2-BD59-A6C34878D82A}">
                    <a16:rowId xmlns:a16="http://schemas.microsoft.com/office/drawing/2014/main" val="12998867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t>2928.4</a:t>
                      </a:r>
                    </a:p>
                  </a:txBody>
                  <a:tcPr/>
                </a:tc>
                <a:extLst>
                  <a:ext uri="{0D108BD9-81ED-4DB2-BD59-A6C34878D82A}">
                    <a16:rowId xmlns:a16="http://schemas.microsoft.com/office/drawing/2014/main" val="1768783881"/>
                  </a:ext>
                </a:extLst>
              </a:tr>
            </a:tbl>
          </a:graphicData>
        </a:graphic>
      </p:graphicFrame>
    </p:spTree>
    <p:extLst>
      <p:ext uri="{BB962C8B-B14F-4D97-AF65-F5344CB8AC3E}">
        <p14:creationId xmlns:p14="http://schemas.microsoft.com/office/powerpoint/2010/main" val="27355605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5213"/>
            <a:ext cx="9745589" cy="48214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a:t>
            </a:r>
            <a:r>
              <a:rPr lang="en-US" sz="2200" dirty="0" smtClean="0">
                <a:solidFill>
                  <a:schemeClr val="accent3">
                    <a:lumMod val="25000"/>
                  </a:schemeClr>
                </a:solidFill>
                <a:latin typeface="Abadi"/>
              </a:rPr>
              <a:t>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Rectangle 1"/>
          <p:cNvSpPr/>
          <p:nvPr/>
        </p:nvSpPr>
        <p:spPr>
          <a:xfrm>
            <a:off x="770011" y="2164071"/>
            <a:ext cx="10064601" cy="400110"/>
          </a:xfrm>
          <a:prstGeom prst="rect">
            <a:avLst/>
          </a:prstGeom>
        </p:spPr>
        <p:txBody>
          <a:bodyPr wrap="square">
            <a:spAutoFit/>
          </a:bodyPr>
          <a:lstStyle/>
          <a:p>
            <a:r>
              <a:rPr lang="en-US" sz="2000" dirty="0">
                <a:solidFill>
                  <a:srgbClr val="FF0000"/>
                </a:solidFill>
              </a:rPr>
              <a:t> %</a:t>
            </a:r>
            <a:r>
              <a:rPr lang="en-US" sz="2000" dirty="0" err="1">
                <a:solidFill>
                  <a:srgbClr val="FF0000"/>
                </a:solidFill>
              </a:rPr>
              <a:t>sql</a:t>
            </a:r>
            <a:r>
              <a:rPr lang="en-US" sz="2000" dirty="0">
                <a:solidFill>
                  <a:srgbClr val="FF0000"/>
                </a:solidFill>
              </a:rPr>
              <a:t> </a:t>
            </a:r>
            <a:r>
              <a:rPr lang="en-US" sz="2000" dirty="0"/>
              <a:t>SELECT min(Date) from SPACEXTABLE where </a:t>
            </a:r>
            <a:r>
              <a:rPr lang="en-US" sz="2000" dirty="0" err="1"/>
              <a:t>Landing_Outcome</a:t>
            </a:r>
            <a:r>
              <a:rPr lang="en-US" sz="2000" dirty="0"/>
              <a:t> = 'Success (ground pad)' ;</a:t>
            </a:r>
          </a:p>
        </p:txBody>
      </p:sp>
      <p:graphicFrame>
        <p:nvGraphicFramePr>
          <p:cNvPr id="7" name="Table 6"/>
          <p:cNvGraphicFramePr>
            <a:graphicFrameLocks noGrp="1"/>
          </p:cNvGraphicFramePr>
          <p:nvPr>
            <p:extLst>
              <p:ext uri="{D42A27DB-BD31-4B8C-83A1-F6EECF244321}">
                <p14:modId xmlns:p14="http://schemas.microsoft.com/office/powerpoint/2010/main" val="2141038249"/>
              </p:ext>
            </p:extLst>
          </p:nvPr>
        </p:nvGraphicFramePr>
        <p:xfrm>
          <a:off x="4679226" y="3386380"/>
          <a:ext cx="1927157" cy="741680"/>
        </p:xfrm>
        <a:graphic>
          <a:graphicData uri="http://schemas.openxmlformats.org/drawingml/2006/table">
            <a:tbl>
              <a:tblPr firstRow="1" bandRow="1">
                <a:tableStyleId>{5C22544A-7EE6-4342-B048-85BDC9FD1C3A}</a:tableStyleId>
              </a:tblPr>
              <a:tblGrid>
                <a:gridCol w="1927157">
                  <a:extLst>
                    <a:ext uri="{9D8B030D-6E8A-4147-A177-3AD203B41FA5}">
                      <a16:colId xmlns:a16="http://schemas.microsoft.com/office/drawing/2014/main" val="191337622"/>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Min(Date)</a:t>
                      </a:r>
                    </a:p>
                  </a:txBody>
                  <a:tcPr/>
                </a:tc>
                <a:extLst>
                  <a:ext uri="{0D108BD9-81ED-4DB2-BD59-A6C34878D82A}">
                    <a16:rowId xmlns:a16="http://schemas.microsoft.com/office/drawing/2014/main" val="9871334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t>2015-12-22</a:t>
                      </a:r>
                    </a:p>
                  </a:txBody>
                  <a:tcPr/>
                </a:tc>
                <a:extLst>
                  <a:ext uri="{0D108BD9-81ED-4DB2-BD59-A6C34878D82A}">
                    <a16:rowId xmlns:a16="http://schemas.microsoft.com/office/drawing/2014/main" val="2270109997"/>
                  </a:ext>
                </a:extLst>
              </a:tr>
            </a:tbl>
          </a:graphicData>
        </a:graphic>
      </p:graphicFrame>
    </p:spTree>
    <p:extLst>
      <p:ext uri="{BB962C8B-B14F-4D97-AF65-F5344CB8AC3E}">
        <p14:creationId xmlns:p14="http://schemas.microsoft.com/office/powerpoint/2010/main" val="14346799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35430" y="1317726"/>
            <a:ext cx="9745589" cy="93208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a:t>
            </a:r>
            <a:r>
              <a:rPr lang="en-US" sz="2200" dirty="0" smtClean="0">
                <a:solidFill>
                  <a:schemeClr val="accent3">
                    <a:lumMod val="25000"/>
                  </a:schemeClr>
                </a:solidFill>
                <a:latin typeface="Abadi"/>
              </a:rPr>
              <a:t>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Rectangle 1"/>
          <p:cNvSpPr/>
          <p:nvPr/>
        </p:nvSpPr>
        <p:spPr>
          <a:xfrm>
            <a:off x="435430" y="2325106"/>
            <a:ext cx="11457972" cy="707886"/>
          </a:xfrm>
          <a:prstGeom prst="rect">
            <a:avLst/>
          </a:prstGeom>
        </p:spPr>
        <p:txBody>
          <a:bodyPr wrap="square">
            <a:spAutoFit/>
          </a:bodyPr>
          <a:lstStyle/>
          <a:p>
            <a:r>
              <a:rPr lang="en-US" sz="2000" dirty="0">
                <a:solidFill>
                  <a:srgbClr val="FF0000"/>
                </a:solidFill>
              </a:rPr>
              <a:t>%</a:t>
            </a:r>
            <a:r>
              <a:rPr lang="en-US" sz="2000" dirty="0" err="1">
                <a:solidFill>
                  <a:srgbClr val="FF0000"/>
                </a:solidFill>
              </a:rPr>
              <a:t>sql</a:t>
            </a:r>
            <a:r>
              <a:rPr lang="en-US" sz="2000" dirty="0">
                <a:solidFill>
                  <a:srgbClr val="FF0000"/>
                </a:solidFill>
              </a:rPr>
              <a:t> </a:t>
            </a:r>
            <a:r>
              <a:rPr lang="en-US" sz="2000" dirty="0"/>
              <a:t>SELECT </a:t>
            </a:r>
            <a:r>
              <a:rPr lang="en-US" sz="2000" dirty="0" err="1"/>
              <a:t>Booster_Version</a:t>
            </a:r>
            <a:r>
              <a:rPr lang="en-US" sz="2000" dirty="0"/>
              <a:t> from SPACEXTABLE where (</a:t>
            </a:r>
            <a:r>
              <a:rPr lang="en-US" sz="2000" dirty="0" err="1"/>
              <a:t>Landing_Outcome</a:t>
            </a:r>
            <a:r>
              <a:rPr lang="en-US" sz="2000" dirty="0"/>
              <a:t> = 'Success (drone ship)') and (PAYLOAD_MASS__KG_ BETWEEN 4000 and 5999)</a:t>
            </a:r>
          </a:p>
        </p:txBody>
      </p:sp>
      <p:graphicFrame>
        <p:nvGraphicFramePr>
          <p:cNvPr id="6" name="Table 5"/>
          <p:cNvGraphicFramePr>
            <a:graphicFrameLocks noGrp="1"/>
          </p:cNvGraphicFramePr>
          <p:nvPr>
            <p:extLst>
              <p:ext uri="{D42A27DB-BD31-4B8C-83A1-F6EECF244321}">
                <p14:modId xmlns:p14="http://schemas.microsoft.com/office/powerpoint/2010/main" val="3640328480"/>
              </p:ext>
            </p:extLst>
          </p:nvPr>
        </p:nvGraphicFramePr>
        <p:xfrm>
          <a:off x="4855347" y="3343299"/>
          <a:ext cx="1781243" cy="1854200"/>
        </p:xfrm>
        <a:graphic>
          <a:graphicData uri="http://schemas.openxmlformats.org/drawingml/2006/table">
            <a:tbl>
              <a:tblPr firstRow="1" bandRow="1">
                <a:tableStyleId>{5C22544A-7EE6-4342-B048-85BDC9FD1C3A}</a:tableStyleId>
              </a:tblPr>
              <a:tblGrid>
                <a:gridCol w="1781243">
                  <a:extLst>
                    <a:ext uri="{9D8B030D-6E8A-4147-A177-3AD203B41FA5}">
                      <a16:colId xmlns:a16="http://schemas.microsoft.com/office/drawing/2014/main" val="2280665635"/>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smtClean="0"/>
                        <a:t>Booster_Version</a:t>
                      </a:r>
                      <a:endParaRPr lang="en-US" dirty="0" smtClean="0"/>
                    </a:p>
                  </a:txBody>
                  <a:tcPr/>
                </a:tc>
                <a:extLst>
                  <a:ext uri="{0D108BD9-81ED-4DB2-BD59-A6C34878D82A}">
                    <a16:rowId xmlns:a16="http://schemas.microsoft.com/office/drawing/2014/main" val="314437547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t>F9 FT B1022</a:t>
                      </a:r>
                    </a:p>
                  </a:txBody>
                  <a:tcPr/>
                </a:tc>
                <a:extLst>
                  <a:ext uri="{0D108BD9-81ED-4DB2-BD59-A6C34878D82A}">
                    <a16:rowId xmlns:a16="http://schemas.microsoft.com/office/drawing/2014/main" val="401056115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t>F9 FT B1026</a:t>
                      </a:r>
                    </a:p>
                  </a:txBody>
                  <a:tcPr/>
                </a:tc>
                <a:extLst>
                  <a:ext uri="{0D108BD9-81ED-4DB2-BD59-A6C34878D82A}">
                    <a16:rowId xmlns:a16="http://schemas.microsoft.com/office/drawing/2014/main" val="392105916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t>F9 FT B1021.2</a:t>
                      </a:r>
                    </a:p>
                  </a:txBody>
                  <a:tcPr/>
                </a:tc>
                <a:extLst>
                  <a:ext uri="{0D108BD9-81ED-4DB2-BD59-A6C34878D82A}">
                    <a16:rowId xmlns:a16="http://schemas.microsoft.com/office/drawing/2014/main" val="281633815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t>F9 FT B1031.2</a:t>
                      </a:r>
                    </a:p>
                  </a:txBody>
                  <a:tcPr/>
                </a:tc>
                <a:extLst>
                  <a:ext uri="{0D108BD9-81ED-4DB2-BD59-A6C34878D82A}">
                    <a16:rowId xmlns:a16="http://schemas.microsoft.com/office/drawing/2014/main" val="1862952742"/>
                  </a:ext>
                </a:extLst>
              </a:tr>
            </a:tbl>
          </a:graphicData>
        </a:graphic>
      </p:graphicFrame>
    </p:spTree>
    <p:extLst>
      <p:ext uri="{BB962C8B-B14F-4D97-AF65-F5344CB8AC3E}">
        <p14:creationId xmlns:p14="http://schemas.microsoft.com/office/powerpoint/2010/main" val="6393995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94372"/>
            <a:ext cx="10690172" cy="500170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t>
            </a:r>
            <a:r>
              <a:rPr lang="en-US" sz="2200" dirty="0" smtClean="0">
                <a:solidFill>
                  <a:schemeClr val="accent3">
                    <a:lumMod val="25000"/>
                  </a:schemeClr>
                </a:solidFill>
                <a:latin typeface="Abadi" panose="020B0604020104020204" pitchFamily="34" charset="0"/>
              </a:rPr>
              <a:t>methodologies</a:t>
            </a:r>
          </a:p>
          <a:p>
            <a:pPr marL="0" indent="0">
              <a:lnSpc>
                <a:spcPct val="100000"/>
              </a:lnSpc>
              <a:spcBef>
                <a:spcPts val="1400"/>
              </a:spcBef>
              <a:buNone/>
            </a:pPr>
            <a:r>
              <a:rPr lang="en-US" sz="1800" dirty="0" smtClean="0">
                <a:solidFill>
                  <a:schemeClr val="accent3">
                    <a:lumMod val="25000"/>
                  </a:schemeClr>
                </a:solidFill>
                <a:latin typeface="Abadi" panose="020B0604020104020204" pitchFamily="34" charset="0"/>
              </a:rPr>
              <a:t>	1. Collecting Data by using API and Web Scraping</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a:t>
            </a:r>
            <a:r>
              <a:rPr lang="en-US" sz="1800" dirty="0" smtClean="0">
                <a:solidFill>
                  <a:schemeClr val="accent3">
                    <a:lumMod val="25000"/>
                  </a:schemeClr>
                </a:solidFill>
                <a:latin typeface="Abadi" panose="020B0604020104020204" pitchFamily="34" charset="0"/>
              </a:rPr>
              <a:t>2. Performing Data Wrangling and EDA</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a:t>
            </a:r>
            <a:r>
              <a:rPr lang="en-US" sz="1800" dirty="0" smtClean="0">
                <a:solidFill>
                  <a:schemeClr val="accent3">
                    <a:lumMod val="25000"/>
                  </a:schemeClr>
                </a:solidFill>
                <a:latin typeface="Abadi" panose="020B0604020104020204" pitchFamily="34" charset="0"/>
              </a:rPr>
              <a:t>3. Create Interactive charts and maps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a:t>
            </a:r>
            <a:r>
              <a:rPr lang="en-US" sz="1800" dirty="0" smtClean="0">
                <a:solidFill>
                  <a:schemeClr val="accent3">
                    <a:lumMod val="25000"/>
                  </a:schemeClr>
                </a:solidFill>
                <a:latin typeface="Abadi" panose="020B0604020104020204" pitchFamily="34" charset="0"/>
              </a:rPr>
              <a:t>4. Performing ML models for predicting outcomes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a:t>
            </a:r>
            <a:r>
              <a:rPr lang="en-US" sz="2200" dirty="0" smtClean="0">
                <a:solidFill>
                  <a:schemeClr val="accent3">
                    <a:lumMod val="25000"/>
                  </a:schemeClr>
                </a:solidFill>
                <a:latin typeface="Abadi" panose="020B0604020104020204" pitchFamily="34" charset="0"/>
              </a:rPr>
              <a:t>results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a:t>
            </a:r>
            <a:r>
              <a:rPr lang="en-US" sz="1800" dirty="0" smtClean="0">
                <a:solidFill>
                  <a:schemeClr val="accent3">
                    <a:lumMod val="25000"/>
                  </a:schemeClr>
                </a:solidFill>
                <a:latin typeface="Abadi" panose="020B0604020104020204" pitchFamily="34" charset="0"/>
              </a:rPr>
              <a:t>1. Performing EDA analysis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a:t>
            </a:r>
            <a:r>
              <a:rPr lang="en-US" sz="1800" dirty="0" smtClean="0">
                <a:solidFill>
                  <a:schemeClr val="accent3">
                    <a:lumMod val="25000"/>
                  </a:schemeClr>
                </a:solidFill>
                <a:latin typeface="Abadi" panose="020B0604020104020204" pitchFamily="34" charset="0"/>
              </a:rPr>
              <a:t>2. Performing interactive analysis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a:t>
            </a:r>
            <a:r>
              <a:rPr lang="en-US" sz="1800" dirty="0" smtClean="0">
                <a:solidFill>
                  <a:schemeClr val="accent3">
                    <a:lumMod val="25000"/>
                  </a:schemeClr>
                </a:solidFill>
                <a:latin typeface="Abadi" panose="020B0604020104020204" pitchFamily="34" charset="0"/>
              </a:rPr>
              <a:t>3. Performing Predictive Analytics </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1401"/>
            <a:ext cx="9745589" cy="4916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a:t>
            </a:r>
            <a:r>
              <a:rPr lang="en-US" sz="2200" dirty="0" smtClean="0">
                <a:solidFill>
                  <a:schemeClr val="accent3">
                    <a:lumMod val="25000"/>
                  </a:schemeClr>
                </a:solidFill>
                <a:latin typeface="Abadi" panose="020B0604020104020204" pitchFamily="34" charset="0"/>
              </a:rPr>
              <a:t>outcomes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Rectangle 1"/>
          <p:cNvSpPr/>
          <p:nvPr/>
        </p:nvSpPr>
        <p:spPr>
          <a:xfrm>
            <a:off x="690936" y="2294018"/>
            <a:ext cx="10884960" cy="707886"/>
          </a:xfrm>
          <a:prstGeom prst="rect">
            <a:avLst/>
          </a:prstGeom>
        </p:spPr>
        <p:txBody>
          <a:bodyPr wrap="square">
            <a:spAutoFit/>
          </a:bodyPr>
          <a:lstStyle/>
          <a:p>
            <a:r>
              <a:rPr lang="en-US" sz="2000" dirty="0">
                <a:solidFill>
                  <a:srgbClr val="FF0000"/>
                </a:solidFill>
              </a:rPr>
              <a:t>%</a:t>
            </a:r>
            <a:r>
              <a:rPr lang="en-US" sz="2000" dirty="0" err="1">
                <a:solidFill>
                  <a:srgbClr val="FF0000"/>
                </a:solidFill>
              </a:rPr>
              <a:t>sql</a:t>
            </a:r>
            <a:r>
              <a:rPr lang="en-US" sz="2000" dirty="0">
                <a:solidFill>
                  <a:srgbClr val="FF0000"/>
                </a:solidFill>
              </a:rPr>
              <a:t> </a:t>
            </a:r>
            <a:r>
              <a:rPr lang="en-US" sz="2000" dirty="0"/>
              <a:t>SELECT </a:t>
            </a:r>
            <a:r>
              <a:rPr lang="en-US" sz="2000" dirty="0" err="1"/>
              <a:t>Mission_Outcome</a:t>
            </a:r>
            <a:r>
              <a:rPr lang="en-US" sz="2000" dirty="0"/>
              <a:t>, COUNT(</a:t>
            </a:r>
            <a:r>
              <a:rPr lang="en-US" sz="2000" dirty="0" err="1"/>
              <a:t>Mission_Outcome</a:t>
            </a:r>
            <a:r>
              <a:rPr lang="en-US" sz="2000" dirty="0"/>
              <a:t>) as </a:t>
            </a:r>
            <a:r>
              <a:rPr lang="en-US" sz="2000" dirty="0" err="1"/>
              <a:t>MissionResult</a:t>
            </a:r>
            <a:r>
              <a:rPr lang="en-US" sz="2000" dirty="0"/>
              <a:t> from SPACEXTABLE GROUP BY </a:t>
            </a:r>
            <a:r>
              <a:rPr lang="en-US" sz="2000" dirty="0" err="1"/>
              <a:t>Mission_Outcome</a:t>
            </a:r>
            <a:r>
              <a:rPr lang="en-US" sz="2000" dirty="0"/>
              <a:t>;</a:t>
            </a:r>
          </a:p>
        </p:txBody>
      </p:sp>
      <p:graphicFrame>
        <p:nvGraphicFramePr>
          <p:cNvPr id="8" name="Table 7"/>
          <p:cNvGraphicFramePr>
            <a:graphicFrameLocks noGrp="1"/>
          </p:cNvGraphicFramePr>
          <p:nvPr>
            <p:extLst>
              <p:ext uri="{D42A27DB-BD31-4B8C-83A1-F6EECF244321}">
                <p14:modId xmlns:p14="http://schemas.microsoft.com/office/powerpoint/2010/main" val="1068844906"/>
              </p:ext>
            </p:extLst>
          </p:nvPr>
        </p:nvGraphicFramePr>
        <p:xfrm>
          <a:off x="2975583" y="3146503"/>
          <a:ext cx="5837678" cy="2123440"/>
        </p:xfrm>
        <a:graphic>
          <a:graphicData uri="http://schemas.openxmlformats.org/drawingml/2006/table">
            <a:tbl>
              <a:tblPr firstRow="1" bandRow="1">
                <a:tableStyleId>{5C22544A-7EE6-4342-B048-85BDC9FD1C3A}</a:tableStyleId>
              </a:tblPr>
              <a:tblGrid>
                <a:gridCol w="2620850">
                  <a:extLst>
                    <a:ext uri="{9D8B030D-6E8A-4147-A177-3AD203B41FA5}">
                      <a16:colId xmlns:a16="http://schemas.microsoft.com/office/drawing/2014/main" val="1510070228"/>
                    </a:ext>
                  </a:extLst>
                </a:gridCol>
                <a:gridCol w="3216828">
                  <a:extLst>
                    <a:ext uri="{9D8B030D-6E8A-4147-A177-3AD203B41FA5}">
                      <a16:colId xmlns:a16="http://schemas.microsoft.com/office/drawing/2014/main" val="1051281441"/>
                    </a:ext>
                  </a:extLst>
                </a:gridCol>
              </a:tblGrid>
              <a:tr h="370840">
                <a:tc>
                  <a:txBody>
                    <a:bodyPr/>
                    <a:lstStyle/>
                    <a:p>
                      <a:pPr algn="ctr"/>
                      <a:r>
                        <a:rPr lang="en-US" dirty="0" err="1" smtClean="0"/>
                        <a:t>Mission_Outcome</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smtClean="0"/>
                        <a:t>MissionResult</a:t>
                      </a:r>
                      <a:endParaRPr lang="en-US" dirty="0" smtClean="0"/>
                    </a:p>
                  </a:txBody>
                  <a:tcPr/>
                </a:tc>
                <a:extLst>
                  <a:ext uri="{0D108BD9-81ED-4DB2-BD59-A6C34878D82A}">
                    <a16:rowId xmlns:a16="http://schemas.microsoft.com/office/drawing/2014/main" val="2513001477"/>
                  </a:ext>
                </a:extLst>
              </a:tr>
              <a:tr h="370840">
                <a:tc>
                  <a:txBody>
                    <a:bodyPr/>
                    <a:lstStyle/>
                    <a:p>
                      <a:pPr algn="ctr"/>
                      <a:r>
                        <a:rPr lang="en-US" sz="1800" b="1" dirty="0" smtClean="0"/>
                        <a:t>Failure (in flight) </a:t>
                      </a:r>
                      <a:endParaRPr lang="en-US" dirty="0"/>
                    </a:p>
                  </a:txBody>
                  <a:tcPr/>
                </a:tc>
                <a:tc>
                  <a:txBody>
                    <a:bodyPr/>
                    <a:lstStyle/>
                    <a:p>
                      <a:pPr algn="ctr"/>
                      <a:r>
                        <a:rPr lang="en-US" sz="1800" b="1" dirty="0" smtClean="0"/>
                        <a:t>1</a:t>
                      </a:r>
                      <a:endParaRPr lang="en-US" dirty="0"/>
                    </a:p>
                  </a:txBody>
                  <a:tcPr/>
                </a:tc>
                <a:extLst>
                  <a:ext uri="{0D108BD9-81ED-4DB2-BD59-A6C34878D82A}">
                    <a16:rowId xmlns:a16="http://schemas.microsoft.com/office/drawing/2014/main" val="2081068176"/>
                  </a:ext>
                </a:extLst>
              </a:tr>
              <a:tr h="370840">
                <a:tc>
                  <a:txBody>
                    <a:bodyPr/>
                    <a:lstStyle/>
                    <a:p>
                      <a:pPr algn="ctr"/>
                      <a:r>
                        <a:rPr lang="en-US" sz="1800" b="1" dirty="0" smtClean="0"/>
                        <a:t>Success</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t>99</a:t>
                      </a:r>
                    </a:p>
                  </a:txBody>
                  <a:tcPr/>
                </a:tc>
                <a:extLst>
                  <a:ext uri="{0D108BD9-81ED-4DB2-BD59-A6C34878D82A}">
                    <a16:rowId xmlns:a16="http://schemas.microsoft.com/office/drawing/2014/main" val="1877644463"/>
                  </a:ext>
                </a:extLst>
              </a:tr>
              <a:tr h="370840">
                <a:tc>
                  <a:txBody>
                    <a:bodyPr/>
                    <a:lstStyle/>
                    <a:p>
                      <a:pPr algn="ctr"/>
                      <a:r>
                        <a:rPr lang="en-US" sz="1800" b="1" dirty="0" smtClean="0"/>
                        <a:t>Success (payload status unclear) </a:t>
                      </a:r>
                      <a:endParaRPr lang="en-US" dirty="0"/>
                    </a:p>
                  </a:txBody>
                  <a:tcPr/>
                </a:tc>
                <a:tc>
                  <a:txBody>
                    <a:bodyPr/>
                    <a:lstStyle/>
                    <a:p>
                      <a:pPr algn="ctr"/>
                      <a:r>
                        <a:rPr lang="en-US" sz="1800" b="1" dirty="0" smtClean="0"/>
                        <a:t>1</a:t>
                      </a:r>
                      <a:endParaRPr lang="en-US" dirty="0"/>
                    </a:p>
                  </a:txBody>
                  <a:tcPr/>
                </a:tc>
                <a:extLst>
                  <a:ext uri="{0D108BD9-81ED-4DB2-BD59-A6C34878D82A}">
                    <a16:rowId xmlns:a16="http://schemas.microsoft.com/office/drawing/2014/main" val="1347829537"/>
                  </a:ext>
                </a:extLst>
              </a:tr>
              <a:tr h="370840">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151491750"/>
                  </a:ext>
                </a:extLst>
              </a:tr>
            </a:tbl>
          </a:graphicData>
        </a:graphic>
      </p:graphicFrame>
    </p:spTree>
    <p:extLst>
      <p:ext uri="{BB962C8B-B14F-4D97-AF65-F5344CB8AC3E}">
        <p14:creationId xmlns:p14="http://schemas.microsoft.com/office/powerpoint/2010/main" val="17569726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1632"/>
            <a:ext cx="10515601" cy="48214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a:t>
            </a:r>
            <a:r>
              <a:rPr lang="en-US" sz="2200" dirty="0" smtClean="0">
                <a:solidFill>
                  <a:schemeClr val="accent3">
                    <a:lumMod val="25000"/>
                  </a:schemeClr>
                </a:solidFill>
                <a:latin typeface="Abadi" panose="020B0604020104020204" pitchFamily="34" charset="0"/>
              </a:rPr>
              <a:t>mass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Rectangle 1"/>
          <p:cNvSpPr/>
          <p:nvPr/>
        </p:nvSpPr>
        <p:spPr>
          <a:xfrm>
            <a:off x="3396478" y="2057711"/>
            <a:ext cx="8918739" cy="707886"/>
          </a:xfrm>
          <a:prstGeom prst="rect">
            <a:avLst/>
          </a:prstGeom>
        </p:spPr>
        <p:txBody>
          <a:bodyPr wrap="square">
            <a:spAutoFit/>
          </a:bodyPr>
          <a:lstStyle/>
          <a:p>
            <a:r>
              <a:rPr lang="en-US" sz="2000" dirty="0">
                <a:solidFill>
                  <a:srgbClr val="FF0000"/>
                </a:solidFill>
              </a:rPr>
              <a:t>%</a:t>
            </a:r>
            <a:r>
              <a:rPr lang="en-US" sz="2000" dirty="0" err="1">
                <a:solidFill>
                  <a:srgbClr val="FF0000"/>
                </a:solidFill>
              </a:rPr>
              <a:t>sql</a:t>
            </a:r>
            <a:r>
              <a:rPr lang="en-US" sz="2000" dirty="0">
                <a:solidFill>
                  <a:srgbClr val="FF0000"/>
                </a:solidFill>
              </a:rPr>
              <a:t> </a:t>
            </a:r>
            <a:r>
              <a:rPr lang="en-US" sz="2000" dirty="0"/>
              <a:t>SELECT BOOSTER_VERSION from SPACEXTABLE WHERE PAYLOAD_MASS__KG_=(select max(PAYLOAD_MASS__KG_) from SPACEXTABLE);</a:t>
            </a:r>
          </a:p>
        </p:txBody>
      </p:sp>
      <p:graphicFrame>
        <p:nvGraphicFramePr>
          <p:cNvPr id="7" name="Table 6"/>
          <p:cNvGraphicFramePr>
            <a:graphicFrameLocks noGrp="1"/>
          </p:cNvGraphicFramePr>
          <p:nvPr>
            <p:extLst>
              <p:ext uri="{D42A27DB-BD31-4B8C-83A1-F6EECF244321}">
                <p14:modId xmlns:p14="http://schemas.microsoft.com/office/powerpoint/2010/main" val="1071610751"/>
              </p:ext>
            </p:extLst>
          </p:nvPr>
        </p:nvGraphicFramePr>
        <p:xfrm>
          <a:off x="923047" y="1912440"/>
          <a:ext cx="1839608" cy="4754880"/>
        </p:xfrm>
        <a:graphic>
          <a:graphicData uri="http://schemas.openxmlformats.org/drawingml/2006/table">
            <a:tbl>
              <a:tblPr firstRow="1" bandRow="1">
                <a:tableStyleId>{5C22544A-7EE6-4342-B048-85BDC9FD1C3A}</a:tableStyleId>
              </a:tblPr>
              <a:tblGrid>
                <a:gridCol w="1839608">
                  <a:extLst>
                    <a:ext uri="{9D8B030D-6E8A-4147-A177-3AD203B41FA5}">
                      <a16:colId xmlns:a16="http://schemas.microsoft.com/office/drawing/2014/main" val="4162932178"/>
                    </a:ext>
                  </a:extLst>
                </a:gridCol>
              </a:tblGrid>
              <a:tr h="357025">
                <a:tc>
                  <a:txBody>
                    <a:bodyPr/>
                    <a:lstStyle/>
                    <a:p>
                      <a:r>
                        <a:rPr lang="en-US" dirty="0" err="1" smtClean="0"/>
                        <a:t>Booster_Version</a:t>
                      </a:r>
                      <a:endParaRPr lang="en-US" dirty="0"/>
                    </a:p>
                  </a:txBody>
                  <a:tcPr/>
                </a:tc>
                <a:extLst>
                  <a:ext uri="{0D108BD9-81ED-4DB2-BD59-A6C34878D82A}">
                    <a16:rowId xmlns:a16="http://schemas.microsoft.com/office/drawing/2014/main" val="454015529"/>
                  </a:ext>
                </a:extLst>
              </a:tr>
              <a:tr h="357025">
                <a:tc>
                  <a:txBody>
                    <a:bodyPr/>
                    <a:lstStyle/>
                    <a:p>
                      <a:r>
                        <a:rPr lang="en-US" dirty="0" smtClean="0"/>
                        <a:t>F9 B5 B1048.4</a:t>
                      </a:r>
                      <a:endParaRPr lang="en-US" dirty="0"/>
                    </a:p>
                  </a:txBody>
                  <a:tcPr/>
                </a:tc>
                <a:extLst>
                  <a:ext uri="{0D108BD9-81ED-4DB2-BD59-A6C34878D82A}">
                    <a16:rowId xmlns:a16="http://schemas.microsoft.com/office/drawing/2014/main" val="3748013362"/>
                  </a:ext>
                </a:extLst>
              </a:tr>
              <a:tr h="357025">
                <a:tc>
                  <a:txBody>
                    <a:bodyPr/>
                    <a:lstStyle/>
                    <a:p>
                      <a:r>
                        <a:rPr lang="en-US" dirty="0" smtClean="0"/>
                        <a:t>F9 B5 B1049.4</a:t>
                      </a:r>
                      <a:endParaRPr lang="en-US" dirty="0"/>
                    </a:p>
                  </a:txBody>
                  <a:tcPr/>
                </a:tc>
                <a:extLst>
                  <a:ext uri="{0D108BD9-81ED-4DB2-BD59-A6C34878D82A}">
                    <a16:rowId xmlns:a16="http://schemas.microsoft.com/office/drawing/2014/main" val="2945937209"/>
                  </a:ext>
                </a:extLst>
              </a:tr>
              <a:tr h="357025">
                <a:tc>
                  <a:txBody>
                    <a:bodyPr/>
                    <a:lstStyle/>
                    <a:p>
                      <a:r>
                        <a:rPr lang="en-US" dirty="0" smtClean="0"/>
                        <a:t>F9 B5 B1051.3</a:t>
                      </a:r>
                      <a:endParaRPr lang="en-US" dirty="0"/>
                    </a:p>
                  </a:txBody>
                  <a:tcPr/>
                </a:tc>
                <a:extLst>
                  <a:ext uri="{0D108BD9-81ED-4DB2-BD59-A6C34878D82A}">
                    <a16:rowId xmlns:a16="http://schemas.microsoft.com/office/drawing/2014/main" val="3395664443"/>
                  </a:ext>
                </a:extLst>
              </a:tr>
              <a:tr h="357025">
                <a:tc>
                  <a:txBody>
                    <a:bodyPr/>
                    <a:lstStyle/>
                    <a:p>
                      <a:r>
                        <a:rPr lang="en-US" dirty="0" smtClean="0"/>
                        <a:t>F9 B5 B1056.4</a:t>
                      </a:r>
                      <a:endParaRPr lang="en-US" dirty="0"/>
                    </a:p>
                  </a:txBody>
                  <a:tcPr/>
                </a:tc>
                <a:extLst>
                  <a:ext uri="{0D108BD9-81ED-4DB2-BD59-A6C34878D82A}">
                    <a16:rowId xmlns:a16="http://schemas.microsoft.com/office/drawing/2014/main" val="1896813253"/>
                  </a:ext>
                </a:extLst>
              </a:tr>
              <a:tr h="357025">
                <a:tc>
                  <a:txBody>
                    <a:bodyPr/>
                    <a:lstStyle/>
                    <a:p>
                      <a:r>
                        <a:rPr lang="en-US" dirty="0" smtClean="0"/>
                        <a:t>F9 B5 B1048.5</a:t>
                      </a:r>
                      <a:endParaRPr lang="en-US" dirty="0"/>
                    </a:p>
                  </a:txBody>
                  <a:tcPr/>
                </a:tc>
                <a:extLst>
                  <a:ext uri="{0D108BD9-81ED-4DB2-BD59-A6C34878D82A}">
                    <a16:rowId xmlns:a16="http://schemas.microsoft.com/office/drawing/2014/main" val="136649356"/>
                  </a:ext>
                </a:extLst>
              </a:tr>
              <a:tr h="357025">
                <a:tc>
                  <a:txBody>
                    <a:bodyPr/>
                    <a:lstStyle/>
                    <a:p>
                      <a:r>
                        <a:rPr lang="en-US" dirty="0" smtClean="0"/>
                        <a:t>F9 B5 B1051.4</a:t>
                      </a:r>
                      <a:endParaRPr lang="en-US" dirty="0"/>
                    </a:p>
                  </a:txBody>
                  <a:tcPr/>
                </a:tc>
                <a:extLst>
                  <a:ext uri="{0D108BD9-81ED-4DB2-BD59-A6C34878D82A}">
                    <a16:rowId xmlns:a16="http://schemas.microsoft.com/office/drawing/2014/main" val="1540866734"/>
                  </a:ext>
                </a:extLst>
              </a:tr>
              <a:tr h="357025">
                <a:tc>
                  <a:txBody>
                    <a:bodyPr/>
                    <a:lstStyle/>
                    <a:p>
                      <a:r>
                        <a:rPr lang="en-US" dirty="0" smtClean="0"/>
                        <a:t>F9 B5 B1049.5</a:t>
                      </a:r>
                      <a:endParaRPr lang="en-US" dirty="0"/>
                    </a:p>
                  </a:txBody>
                  <a:tcPr/>
                </a:tc>
                <a:extLst>
                  <a:ext uri="{0D108BD9-81ED-4DB2-BD59-A6C34878D82A}">
                    <a16:rowId xmlns:a16="http://schemas.microsoft.com/office/drawing/2014/main" val="3516203484"/>
                  </a:ext>
                </a:extLst>
              </a:tr>
              <a:tr h="357025">
                <a:tc>
                  <a:txBody>
                    <a:bodyPr/>
                    <a:lstStyle/>
                    <a:p>
                      <a:r>
                        <a:rPr lang="en-US" dirty="0" smtClean="0"/>
                        <a:t>F9 B5 B1060.2</a:t>
                      </a:r>
                      <a:endParaRPr lang="en-US" dirty="0"/>
                    </a:p>
                  </a:txBody>
                  <a:tcPr/>
                </a:tc>
                <a:extLst>
                  <a:ext uri="{0D108BD9-81ED-4DB2-BD59-A6C34878D82A}">
                    <a16:rowId xmlns:a16="http://schemas.microsoft.com/office/drawing/2014/main" val="1156231393"/>
                  </a:ext>
                </a:extLst>
              </a:tr>
              <a:tr h="357025">
                <a:tc>
                  <a:txBody>
                    <a:bodyPr/>
                    <a:lstStyle/>
                    <a:p>
                      <a:r>
                        <a:rPr lang="en-US" dirty="0" smtClean="0"/>
                        <a:t>F9 B5 B1058.3</a:t>
                      </a:r>
                      <a:endParaRPr lang="en-US" dirty="0"/>
                    </a:p>
                  </a:txBody>
                  <a:tcPr/>
                </a:tc>
                <a:extLst>
                  <a:ext uri="{0D108BD9-81ED-4DB2-BD59-A6C34878D82A}">
                    <a16:rowId xmlns:a16="http://schemas.microsoft.com/office/drawing/2014/main" val="4221240156"/>
                  </a:ext>
                </a:extLst>
              </a:tr>
              <a:tr h="357025">
                <a:tc>
                  <a:txBody>
                    <a:bodyPr/>
                    <a:lstStyle/>
                    <a:p>
                      <a:r>
                        <a:rPr lang="en-US" dirty="0" smtClean="0"/>
                        <a:t>F9 B5 B1051.6</a:t>
                      </a:r>
                      <a:endParaRPr lang="en-US" dirty="0"/>
                    </a:p>
                  </a:txBody>
                  <a:tcPr/>
                </a:tc>
                <a:extLst>
                  <a:ext uri="{0D108BD9-81ED-4DB2-BD59-A6C34878D82A}">
                    <a16:rowId xmlns:a16="http://schemas.microsoft.com/office/drawing/2014/main" val="2834975177"/>
                  </a:ext>
                </a:extLst>
              </a:tr>
              <a:tr h="357025">
                <a:tc>
                  <a:txBody>
                    <a:bodyPr/>
                    <a:lstStyle/>
                    <a:p>
                      <a:r>
                        <a:rPr lang="en-US" dirty="0" smtClean="0"/>
                        <a:t>F9 B5 B1060.3</a:t>
                      </a:r>
                      <a:endParaRPr lang="en-US" dirty="0"/>
                    </a:p>
                  </a:txBody>
                  <a:tcPr/>
                </a:tc>
                <a:extLst>
                  <a:ext uri="{0D108BD9-81ED-4DB2-BD59-A6C34878D82A}">
                    <a16:rowId xmlns:a16="http://schemas.microsoft.com/office/drawing/2014/main" val="206240384"/>
                  </a:ext>
                </a:extLst>
              </a:tr>
              <a:tr h="357025">
                <a:tc>
                  <a:txBody>
                    <a:bodyPr/>
                    <a:lstStyle/>
                    <a:p>
                      <a:r>
                        <a:rPr lang="en-US" dirty="0" smtClean="0"/>
                        <a:t>F9 B5 B1049.7</a:t>
                      </a:r>
                      <a:endParaRPr lang="en-US" dirty="0"/>
                    </a:p>
                  </a:txBody>
                  <a:tcPr/>
                </a:tc>
                <a:extLst>
                  <a:ext uri="{0D108BD9-81ED-4DB2-BD59-A6C34878D82A}">
                    <a16:rowId xmlns:a16="http://schemas.microsoft.com/office/drawing/2014/main" val="329289995"/>
                  </a:ext>
                </a:extLst>
              </a:tr>
            </a:tbl>
          </a:graphicData>
        </a:graphic>
      </p:graphicFrame>
    </p:spTree>
    <p:extLst>
      <p:ext uri="{BB962C8B-B14F-4D97-AF65-F5344CB8AC3E}">
        <p14:creationId xmlns:p14="http://schemas.microsoft.com/office/powerpoint/2010/main" val="35666463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2768"/>
            <a:ext cx="9745589" cy="99014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Rectangle 1"/>
          <p:cNvSpPr/>
          <p:nvPr/>
        </p:nvSpPr>
        <p:spPr>
          <a:xfrm>
            <a:off x="770011" y="2533150"/>
            <a:ext cx="10515599" cy="707886"/>
          </a:xfrm>
          <a:prstGeom prst="rect">
            <a:avLst/>
          </a:prstGeom>
        </p:spPr>
        <p:txBody>
          <a:bodyPr wrap="square">
            <a:spAutoFit/>
          </a:bodyPr>
          <a:lstStyle/>
          <a:p>
            <a:r>
              <a:rPr lang="en-US" sz="2000" dirty="0">
                <a:solidFill>
                  <a:srgbClr val="FF0000"/>
                </a:solidFill>
              </a:rPr>
              <a:t>%</a:t>
            </a:r>
            <a:r>
              <a:rPr lang="en-US" sz="2000" dirty="0" err="1">
                <a:solidFill>
                  <a:srgbClr val="FF0000"/>
                </a:solidFill>
              </a:rPr>
              <a:t>sql</a:t>
            </a:r>
            <a:r>
              <a:rPr lang="en-US" sz="2000" dirty="0">
                <a:solidFill>
                  <a:srgbClr val="FF0000"/>
                </a:solidFill>
              </a:rPr>
              <a:t> </a:t>
            </a:r>
            <a:r>
              <a:rPr lang="en-US" sz="2000" dirty="0"/>
              <a:t>SELECT SUBSTR(Date,6,2) as </a:t>
            </a:r>
            <a:r>
              <a:rPr lang="en-US" sz="2000" dirty="0" err="1"/>
              <a:t>Month,Date</a:t>
            </a:r>
            <a:r>
              <a:rPr lang="en-US" sz="2000" dirty="0"/>
              <a:t>, </a:t>
            </a:r>
            <a:r>
              <a:rPr lang="en-US" sz="2000" dirty="0" err="1"/>
              <a:t>Booster_Version,Launch_Site</a:t>
            </a:r>
            <a:r>
              <a:rPr lang="en-US" sz="2000" dirty="0"/>
              <a:t> from SPACEXTABLE WHERE SUBSTR(Date,1,4)='2015' and </a:t>
            </a:r>
            <a:r>
              <a:rPr lang="en-US" sz="2000" dirty="0" err="1"/>
              <a:t>Landing_Outcome</a:t>
            </a:r>
            <a:r>
              <a:rPr lang="en-US" sz="2000" dirty="0"/>
              <a:t> ='Failure (drone ship)';</a:t>
            </a:r>
          </a:p>
        </p:txBody>
      </p:sp>
      <p:graphicFrame>
        <p:nvGraphicFramePr>
          <p:cNvPr id="8" name="Table 7"/>
          <p:cNvGraphicFramePr>
            <a:graphicFrameLocks noGrp="1"/>
          </p:cNvGraphicFramePr>
          <p:nvPr>
            <p:extLst>
              <p:ext uri="{D42A27DB-BD31-4B8C-83A1-F6EECF244321}">
                <p14:modId xmlns:p14="http://schemas.microsoft.com/office/powerpoint/2010/main" val="3256015212"/>
              </p:ext>
            </p:extLst>
          </p:nvPr>
        </p:nvGraphicFramePr>
        <p:xfrm>
          <a:off x="1788809" y="3686602"/>
          <a:ext cx="8128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267054482"/>
                    </a:ext>
                  </a:extLst>
                </a:gridCol>
                <a:gridCol w="2032000">
                  <a:extLst>
                    <a:ext uri="{9D8B030D-6E8A-4147-A177-3AD203B41FA5}">
                      <a16:colId xmlns:a16="http://schemas.microsoft.com/office/drawing/2014/main" val="3588857003"/>
                    </a:ext>
                  </a:extLst>
                </a:gridCol>
                <a:gridCol w="2032000">
                  <a:extLst>
                    <a:ext uri="{9D8B030D-6E8A-4147-A177-3AD203B41FA5}">
                      <a16:colId xmlns:a16="http://schemas.microsoft.com/office/drawing/2014/main" val="367419081"/>
                    </a:ext>
                  </a:extLst>
                </a:gridCol>
                <a:gridCol w="2032000">
                  <a:extLst>
                    <a:ext uri="{9D8B030D-6E8A-4147-A177-3AD203B41FA5}">
                      <a16:colId xmlns:a16="http://schemas.microsoft.com/office/drawing/2014/main" val="2384452595"/>
                    </a:ext>
                  </a:extLst>
                </a:gridCol>
              </a:tblGrid>
              <a:tr h="370840">
                <a:tc>
                  <a:txBody>
                    <a:bodyPr/>
                    <a:lstStyle/>
                    <a:p>
                      <a:pPr algn="ctr"/>
                      <a:r>
                        <a:rPr lang="en-US" dirty="0" smtClean="0"/>
                        <a:t>Month</a:t>
                      </a:r>
                      <a:endParaRPr lang="en-US" dirty="0"/>
                    </a:p>
                  </a:txBody>
                  <a:tcPr/>
                </a:tc>
                <a:tc>
                  <a:txBody>
                    <a:bodyPr/>
                    <a:lstStyle/>
                    <a:p>
                      <a:pPr algn="ctr"/>
                      <a:r>
                        <a:rPr lang="en-US" dirty="0" smtClean="0"/>
                        <a:t>Date</a:t>
                      </a:r>
                      <a:endParaRPr lang="en-US" dirty="0"/>
                    </a:p>
                  </a:txBody>
                  <a:tcPr/>
                </a:tc>
                <a:tc>
                  <a:txBody>
                    <a:bodyPr/>
                    <a:lstStyle/>
                    <a:p>
                      <a:pPr algn="ctr"/>
                      <a:r>
                        <a:rPr lang="en-US" dirty="0" err="1" smtClean="0"/>
                        <a:t>Booster_Version</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err="1" smtClean="0"/>
                        <a:t>Launch_Site</a:t>
                      </a:r>
                      <a:endParaRPr lang="en-US" dirty="0" smtClean="0"/>
                    </a:p>
                  </a:txBody>
                  <a:tcPr/>
                </a:tc>
                <a:extLst>
                  <a:ext uri="{0D108BD9-81ED-4DB2-BD59-A6C34878D82A}">
                    <a16:rowId xmlns:a16="http://schemas.microsoft.com/office/drawing/2014/main" val="3247334535"/>
                  </a:ext>
                </a:extLst>
              </a:tr>
              <a:tr h="370840">
                <a:tc>
                  <a:txBody>
                    <a:bodyPr/>
                    <a:lstStyle/>
                    <a:p>
                      <a:pPr algn="ctr"/>
                      <a:r>
                        <a:rPr lang="en-US" dirty="0" smtClean="0"/>
                        <a:t>10</a:t>
                      </a:r>
                      <a:endParaRPr lang="en-US" dirty="0"/>
                    </a:p>
                  </a:txBody>
                  <a:tcPr/>
                </a:tc>
                <a:tc>
                  <a:txBody>
                    <a:bodyPr/>
                    <a:lstStyle/>
                    <a:p>
                      <a:pPr algn="ctr"/>
                      <a:r>
                        <a:rPr lang="en-US" sz="1800" b="1" dirty="0" smtClean="0"/>
                        <a:t>2015-10-01</a:t>
                      </a:r>
                      <a:endParaRPr lang="en-US" dirty="0"/>
                    </a:p>
                  </a:txBody>
                  <a:tcPr/>
                </a:tc>
                <a:tc>
                  <a:txBody>
                    <a:bodyPr/>
                    <a:lstStyle/>
                    <a:p>
                      <a:pPr algn="ctr"/>
                      <a:r>
                        <a:rPr lang="en-US" sz="1800" b="1" dirty="0" smtClean="0"/>
                        <a:t>F9 v1.1 B1012 </a:t>
                      </a:r>
                      <a:endParaRPr lang="en-US" dirty="0"/>
                    </a:p>
                  </a:txBody>
                  <a:tcPr/>
                </a:tc>
                <a:tc>
                  <a:txBody>
                    <a:bodyPr/>
                    <a:lstStyle/>
                    <a:p>
                      <a:pPr algn="ctr"/>
                      <a:r>
                        <a:rPr lang="en-US" sz="1800" b="1" dirty="0" smtClean="0"/>
                        <a:t>CCAFS LC-40</a:t>
                      </a:r>
                      <a:endParaRPr lang="en-US" dirty="0"/>
                    </a:p>
                  </a:txBody>
                  <a:tcPr/>
                </a:tc>
                <a:extLst>
                  <a:ext uri="{0D108BD9-81ED-4DB2-BD59-A6C34878D82A}">
                    <a16:rowId xmlns:a16="http://schemas.microsoft.com/office/drawing/2014/main" val="3581039208"/>
                  </a:ext>
                </a:extLst>
              </a:tr>
              <a:tr h="370840">
                <a:tc>
                  <a:txBody>
                    <a:bodyPr/>
                    <a:lstStyle/>
                    <a:p>
                      <a:pPr algn="ctr"/>
                      <a:r>
                        <a:rPr lang="en-US" dirty="0" smtClean="0"/>
                        <a:t>04</a:t>
                      </a:r>
                      <a:endParaRPr lang="en-US" dirty="0"/>
                    </a:p>
                  </a:txBody>
                  <a:tcPr/>
                </a:tc>
                <a:tc>
                  <a:txBody>
                    <a:bodyPr/>
                    <a:lstStyle/>
                    <a:p>
                      <a:pPr algn="ctr"/>
                      <a:r>
                        <a:rPr lang="en-US" sz="1800" b="1" dirty="0" smtClean="0"/>
                        <a:t>2015-04-14</a:t>
                      </a:r>
                      <a:endParaRPr lang="en-US" dirty="0"/>
                    </a:p>
                  </a:txBody>
                  <a:tcPr/>
                </a:tc>
                <a:tc>
                  <a:txBody>
                    <a:bodyPr/>
                    <a:lstStyle/>
                    <a:p>
                      <a:pPr algn="ctr"/>
                      <a:r>
                        <a:rPr lang="en-US" sz="1800" b="1" dirty="0" smtClean="0"/>
                        <a:t>F9 v1.1 B1015 </a:t>
                      </a:r>
                      <a:endParaRPr lang="en-US" dirty="0"/>
                    </a:p>
                  </a:txBody>
                  <a:tcPr/>
                </a:tc>
                <a:tc>
                  <a:txBody>
                    <a:bodyPr/>
                    <a:lstStyle/>
                    <a:p>
                      <a:pPr algn="ctr"/>
                      <a:r>
                        <a:rPr lang="en-US" sz="1800" b="1" dirty="0" smtClean="0"/>
                        <a:t>CCAFS LC-40</a:t>
                      </a:r>
                      <a:endParaRPr lang="en-US" dirty="0"/>
                    </a:p>
                  </a:txBody>
                  <a:tcPr/>
                </a:tc>
                <a:extLst>
                  <a:ext uri="{0D108BD9-81ED-4DB2-BD59-A6C34878D82A}">
                    <a16:rowId xmlns:a16="http://schemas.microsoft.com/office/drawing/2014/main" val="2317091276"/>
                  </a:ext>
                </a:extLst>
              </a:tr>
            </a:tbl>
          </a:graphicData>
        </a:graphic>
      </p:graphicFrame>
    </p:spTree>
    <p:extLst>
      <p:ext uri="{BB962C8B-B14F-4D97-AF65-F5344CB8AC3E}">
        <p14:creationId xmlns:p14="http://schemas.microsoft.com/office/powerpoint/2010/main" val="13984391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8253"/>
            <a:ext cx="10687962" cy="112077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Rectangle 1"/>
          <p:cNvSpPr/>
          <p:nvPr/>
        </p:nvSpPr>
        <p:spPr>
          <a:xfrm>
            <a:off x="315534" y="2269471"/>
            <a:ext cx="11596913" cy="707886"/>
          </a:xfrm>
          <a:prstGeom prst="rect">
            <a:avLst/>
          </a:prstGeom>
        </p:spPr>
        <p:txBody>
          <a:bodyPr wrap="square">
            <a:spAutoFit/>
          </a:bodyPr>
          <a:lstStyle/>
          <a:p>
            <a:r>
              <a:rPr lang="en-US" sz="2000" dirty="0">
                <a:solidFill>
                  <a:srgbClr val="FF0000"/>
                </a:solidFill>
              </a:rPr>
              <a:t>%</a:t>
            </a:r>
            <a:r>
              <a:rPr lang="en-US" sz="2000" dirty="0" err="1">
                <a:solidFill>
                  <a:srgbClr val="FF0000"/>
                </a:solidFill>
              </a:rPr>
              <a:t>sql</a:t>
            </a:r>
            <a:r>
              <a:rPr lang="en-US" sz="2000" dirty="0">
                <a:solidFill>
                  <a:srgbClr val="FF0000"/>
                </a:solidFill>
              </a:rPr>
              <a:t> </a:t>
            </a:r>
            <a:r>
              <a:rPr lang="en-US" sz="2000" dirty="0"/>
              <a:t>SELECT </a:t>
            </a:r>
            <a:r>
              <a:rPr lang="en-US" sz="2000" dirty="0" err="1"/>
              <a:t>Landing_Outcome</a:t>
            </a:r>
            <a:r>
              <a:rPr lang="en-US" sz="2000" dirty="0"/>
              <a:t>, COUNT(*) as </a:t>
            </a:r>
            <a:r>
              <a:rPr lang="en-US" sz="2000" dirty="0" err="1"/>
              <a:t>count_outcomes</a:t>
            </a:r>
            <a:r>
              <a:rPr lang="en-US" sz="2000" dirty="0"/>
              <a:t> from SPACEXTABLE where Date between '2010-06-04' and '2017-03-20' group by [</a:t>
            </a:r>
            <a:r>
              <a:rPr lang="en-US" sz="2000" dirty="0" err="1"/>
              <a:t>Landing_Outcome</a:t>
            </a:r>
            <a:r>
              <a:rPr lang="en-US" sz="2000" dirty="0"/>
              <a:t>] order by </a:t>
            </a:r>
            <a:r>
              <a:rPr lang="en-US" sz="2000" dirty="0" err="1"/>
              <a:t>count_outcomes</a:t>
            </a:r>
            <a:r>
              <a:rPr lang="en-US" sz="2000" dirty="0"/>
              <a:t> DESC;</a:t>
            </a:r>
          </a:p>
        </p:txBody>
      </p:sp>
      <p:graphicFrame>
        <p:nvGraphicFramePr>
          <p:cNvPr id="6" name="Table 5"/>
          <p:cNvGraphicFramePr>
            <a:graphicFrameLocks noGrp="1"/>
          </p:cNvGraphicFramePr>
          <p:nvPr>
            <p:extLst>
              <p:ext uri="{D42A27DB-BD31-4B8C-83A1-F6EECF244321}">
                <p14:modId xmlns:p14="http://schemas.microsoft.com/office/powerpoint/2010/main" val="2494440844"/>
              </p:ext>
            </p:extLst>
          </p:nvPr>
        </p:nvGraphicFramePr>
        <p:xfrm>
          <a:off x="3489629" y="3172532"/>
          <a:ext cx="5015742" cy="3337560"/>
        </p:xfrm>
        <a:graphic>
          <a:graphicData uri="http://schemas.openxmlformats.org/drawingml/2006/table">
            <a:tbl>
              <a:tblPr firstRow="1" bandRow="1">
                <a:tableStyleId>{5C22544A-7EE6-4342-B048-85BDC9FD1C3A}</a:tableStyleId>
              </a:tblPr>
              <a:tblGrid>
                <a:gridCol w="3186942">
                  <a:extLst>
                    <a:ext uri="{9D8B030D-6E8A-4147-A177-3AD203B41FA5}">
                      <a16:colId xmlns:a16="http://schemas.microsoft.com/office/drawing/2014/main" val="498564697"/>
                    </a:ext>
                  </a:extLst>
                </a:gridCol>
                <a:gridCol w="1828800">
                  <a:extLst>
                    <a:ext uri="{9D8B030D-6E8A-4147-A177-3AD203B41FA5}">
                      <a16:colId xmlns:a16="http://schemas.microsoft.com/office/drawing/2014/main" val="213588097"/>
                    </a:ext>
                  </a:extLst>
                </a:gridCol>
              </a:tblGrid>
              <a:tr h="370840">
                <a:tc>
                  <a:txBody>
                    <a:bodyPr/>
                    <a:lstStyle/>
                    <a:p>
                      <a:pPr algn="ctr"/>
                      <a:r>
                        <a:rPr lang="en-US" dirty="0" err="1"/>
                        <a:t>Landing_Outcome</a:t>
                      </a:r>
                      <a:endParaRPr lang="en-US" dirty="0"/>
                    </a:p>
                  </a:txBody>
                  <a:tcPr anchor="ctr"/>
                </a:tc>
                <a:tc>
                  <a:txBody>
                    <a:bodyPr/>
                    <a:lstStyle/>
                    <a:p>
                      <a:pPr algn="ctr"/>
                      <a:r>
                        <a:rPr lang="en-US"/>
                        <a:t>count_outcomes</a:t>
                      </a:r>
                    </a:p>
                  </a:txBody>
                  <a:tcPr anchor="ctr"/>
                </a:tc>
                <a:extLst>
                  <a:ext uri="{0D108BD9-81ED-4DB2-BD59-A6C34878D82A}">
                    <a16:rowId xmlns:a16="http://schemas.microsoft.com/office/drawing/2014/main" val="3424996714"/>
                  </a:ext>
                </a:extLst>
              </a:tr>
              <a:tr h="370840">
                <a:tc>
                  <a:txBody>
                    <a:bodyPr/>
                    <a:lstStyle/>
                    <a:p>
                      <a:pPr algn="ctr"/>
                      <a:r>
                        <a:rPr lang="en-US"/>
                        <a:t>No attempt</a:t>
                      </a:r>
                    </a:p>
                  </a:txBody>
                  <a:tcPr anchor="ctr"/>
                </a:tc>
                <a:tc>
                  <a:txBody>
                    <a:bodyPr/>
                    <a:lstStyle/>
                    <a:p>
                      <a:pPr algn="ctr"/>
                      <a:r>
                        <a:rPr lang="en-US"/>
                        <a:t>10</a:t>
                      </a:r>
                    </a:p>
                  </a:txBody>
                  <a:tcPr anchor="ctr"/>
                </a:tc>
                <a:extLst>
                  <a:ext uri="{0D108BD9-81ED-4DB2-BD59-A6C34878D82A}">
                    <a16:rowId xmlns:a16="http://schemas.microsoft.com/office/drawing/2014/main" val="1570078674"/>
                  </a:ext>
                </a:extLst>
              </a:tr>
              <a:tr h="370840">
                <a:tc>
                  <a:txBody>
                    <a:bodyPr/>
                    <a:lstStyle/>
                    <a:p>
                      <a:pPr algn="ctr"/>
                      <a:r>
                        <a:rPr lang="en-US"/>
                        <a:t>Success (ground pad)</a:t>
                      </a:r>
                    </a:p>
                  </a:txBody>
                  <a:tcPr anchor="ctr"/>
                </a:tc>
                <a:tc>
                  <a:txBody>
                    <a:bodyPr/>
                    <a:lstStyle/>
                    <a:p>
                      <a:pPr algn="ctr"/>
                      <a:r>
                        <a:rPr lang="en-US"/>
                        <a:t>5</a:t>
                      </a:r>
                    </a:p>
                  </a:txBody>
                  <a:tcPr anchor="ctr"/>
                </a:tc>
                <a:extLst>
                  <a:ext uri="{0D108BD9-81ED-4DB2-BD59-A6C34878D82A}">
                    <a16:rowId xmlns:a16="http://schemas.microsoft.com/office/drawing/2014/main" val="552510306"/>
                  </a:ext>
                </a:extLst>
              </a:tr>
              <a:tr h="370840">
                <a:tc>
                  <a:txBody>
                    <a:bodyPr/>
                    <a:lstStyle/>
                    <a:p>
                      <a:pPr algn="ctr"/>
                      <a:r>
                        <a:rPr lang="en-US"/>
                        <a:t>Success (drone ship)</a:t>
                      </a:r>
                    </a:p>
                  </a:txBody>
                  <a:tcPr anchor="ctr"/>
                </a:tc>
                <a:tc>
                  <a:txBody>
                    <a:bodyPr/>
                    <a:lstStyle/>
                    <a:p>
                      <a:pPr algn="ctr"/>
                      <a:r>
                        <a:rPr lang="en-US"/>
                        <a:t>5</a:t>
                      </a:r>
                    </a:p>
                  </a:txBody>
                  <a:tcPr anchor="ctr"/>
                </a:tc>
                <a:extLst>
                  <a:ext uri="{0D108BD9-81ED-4DB2-BD59-A6C34878D82A}">
                    <a16:rowId xmlns:a16="http://schemas.microsoft.com/office/drawing/2014/main" val="1794337018"/>
                  </a:ext>
                </a:extLst>
              </a:tr>
              <a:tr h="370840">
                <a:tc>
                  <a:txBody>
                    <a:bodyPr/>
                    <a:lstStyle/>
                    <a:p>
                      <a:pPr algn="ctr"/>
                      <a:r>
                        <a:rPr lang="en-US"/>
                        <a:t>Failure (drone ship)</a:t>
                      </a:r>
                    </a:p>
                  </a:txBody>
                  <a:tcPr anchor="ctr"/>
                </a:tc>
                <a:tc>
                  <a:txBody>
                    <a:bodyPr/>
                    <a:lstStyle/>
                    <a:p>
                      <a:pPr algn="ctr"/>
                      <a:r>
                        <a:rPr lang="en-US"/>
                        <a:t>5</a:t>
                      </a:r>
                    </a:p>
                  </a:txBody>
                  <a:tcPr anchor="ctr"/>
                </a:tc>
                <a:extLst>
                  <a:ext uri="{0D108BD9-81ED-4DB2-BD59-A6C34878D82A}">
                    <a16:rowId xmlns:a16="http://schemas.microsoft.com/office/drawing/2014/main" val="750105282"/>
                  </a:ext>
                </a:extLst>
              </a:tr>
              <a:tr h="370840">
                <a:tc>
                  <a:txBody>
                    <a:bodyPr/>
                    <a:lstStyle/>
                    <a:p>
                      <a:pPr algn="ctr"/>
                      <a:r>
                        <a:rPr lang="en-US"/>
                        <a:t>Controlled (ocean)</a:t>
                      </a:r>
                    </a:p>
                  </a:txBody>
                  <a:tcPr anchor="ctr"/>
                </a:tc>
                <a:tc>
                  <a:txBody>
                    <a:bodyPr/>
                    <a:lstStyle/>
                    <a:p>
                      <a:pPr algn="ctr"/>
                      <a:r>
                        <a:rPr lang="en-US"/>
                        <a:t>3</a:t>
                      </a:r>
                    </a:p>
                  </a:txBody>
                  <a:tcPr anchor="ctr"/>
                </a:tc>
                <a:extLst>
                  <a:ext uri="{0D108BD9-81ED-4DB2-BD59-A6C34878D82A}">
                    <a16:rowId xmlns:a16="http://schemas.microsoft.com/office/drawing/2014/main" val="441362285"/>
                  </a:ext>
                </a:extLst>
              </a:tr>
              <a:tr h="370840">
                <a:tc>
                  <a:txBody>
                    <a:bodyPr/>
                    <a:lstStyle/>
                    <a:p>
                      <a:pPr algn="ctr"/>
                      <a:r>
                        <a:rPr lang="en-US"/>
                        <a:t>Uncontrolled (ocean)</a:t>
                      </a:r>
                    </a:p>
                  </a:txBody>
                  <a:tcPr anchor="ctr"/>
                </a:tc>
                <a:tc>
                  <a:txBody>
                    <a:bodyPr/>
                    <a:lstStyle/>
                    <a:p>
                      <a:pPr algn="ctr"/>
                      <a:r>
                        <a:rPr lang="en-US"/>
                        <a:t>2</a:t>
                      </a:r>
                    </a:p>
                  </a:txBody>
                  <a:tcPr anchor="ctr"/>
                </a:tc>
                <a:extLst>
                  <a:ext uri="{0D108BD9-81ED-4DB2-BD59-A6C34878D82A}">
                    <a16:rowId xmlns:a16="http://schemas.microsoft.com/office/drawing/2014/main" val="1749940330"/>
                  </a:ext>
                </a:extLst>
              </a:tr>
              <a:tr h="370840">
                <a:tc>
                  <a:txBody>
                    <a:bodyPr/>
                    <a:lstStyle/>
                    <a:p>
                      <a:pPr algn="ctr"/>
                      <a:r>
                        <a:rPr lang="en-US"/>
                        <a:t>Precluded (drone ship)</a:t>
                      </a:r>
                    </a:p>
                  </a:txBody>
                  <a:tcPr anchor="ctr"/>
                </a:tc>
                <a:tc>
                  <a:txBody>
                    <a:bodyPr/>
                    <a:lstStyle/>
                    <a:p>
                      <a:pPr algn="ctr"/>
                      <a:r>
                        <a:rPr lang="en-US"/>
                        <a:t>1</a:t>
                      </a:r>
                    </a:p>
                  </a:txBody>
                  <a:tcPr anchor="ctr"/>
                </a:tc>
                <a:extLst>
                  <a:ext uri="{0D108BD9-81ED-4DB2-BD59-A6C34878D82A}">
                    <a16:rowId xmlns:a16="http://schemas.microsoft.com/office/drawing/2014/main" val="1044286823"/>
                  </a:ext>
                </a:extLst>
              </a:tr>
              <a:tr h="370840">
                <a:tc>
                  <a:txBody>
                    <a:bodyPr/>
                    <a:lstStyle/>
                    <a:p>
                      <a:pPr algn="ctr"/>
                      <a:r>
                        <a:rPr lang="en-US" dirty="0"/>
                        <a:t>Failure (parachute)</a:t>
                      </a:r>
                    </a:p>
                  </a:txBody>
                  <a:tcPr anchor="ctr"/>
                </a:tc>
                <a:tc>
                  <a:txBody>
                    <a:bodyPr/>
                    <a:lstStyle/>
                    <a:p>
                      <a:pPr algn="ctr"/>
                      <a:r>
                        <a:rPr lang="en-US" dirty="0"/>
                        <a:t>1</a:t>
                      </a:r>
                    </a:p>
                  </a:txBody>
                  <a:tcPr anchor="ctr"/>
                </a:tc>
                <a:extLst>
                  <a:ext uri="{0D108BD9-81ED-4DB2-BD59-A6C34878D82A}">
                    <a16:rowId xmlns:a16="http://schemas.microsoft.com/office/drawing/2014/main" val="782087649"/>
                  </a:ext>
                </a:extLst>
              </a:tr>
            </a:tbl>
          </a:graphicData>
        </a:graphic>
      </p:graphicFrame>
    </p:spTree>
    <p:extLst>
      <p:ext uri="{BB962C8B-B14F-4D97-AF65-F5344CB8AC3E}">
        <p14:creationId xmlns:p14="http://schemas.microsoft.com/office/powerpoint/2010/main" val="39751684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a:solidFill>
                  <a:srgbClr val="0B49CB"/>
                </a:solidFill>
                <a:latin typeface="Abadi"/>
              </a:rPr>
              <a:t>launch </a:t>
            </a:r>
            <a:r>
              <a:rPr lang="en-US" sz="2800" dirty="0" smtClean="0">
                <a:solidFill>
                  <a:srgbClr val="0B49CB"/>
                </a:solidFill>
                <a:latin typeface="Abadi"/>
              </a:rPr>
              <a:t>sites locations </a:t>
            </a:r>
            <a:r>
              <a:rPr lang="en-US" sz="2800" dirty="0">
                <a:solidFill>
                  <a:srgbClr val="0B49CB"/>
                </a:solidFill>
                <a:latin typeface="Abadi"/>
              </a:rPr>
              <a:t>on a map</a:t>
            </a:r>
          </a:p>
        </p:txBody>
      </p:sp>
      <p:pic>
        <p:nvPicPr>
          <p:cNvPr id="4" name="Picture 3"/>
          <p:cNvPicPr>
            <a:picLocks noChangeAspect="1"/>
          </p:cNvPicPr>
          <p:nvPr/>
        </p:nvPicPr>
        <p:blipFill>
          <a:blip r:embed="rId3"/>
          <a:stretch>
            <a:fillRect/>
          </a:stretch>
        </p:blipFill>
        <p:spPr>
          <a:xfrm>
            <a:off x="3375149" y="1574255"/>
            <a:ext cx="8082823" cy="4102645"/>
          </a:xfrm>
          <a:prstGeom prst="rect">
            <a:avLst/>
          </a:prstGeom>
        </p:spPr>
      </p:pic>
      <p:sp>
        <p:nvSpPr>
          <p:cNvPr id="6" name="TextBox 5"/>
          <p:cNvSpPr txBox="1"/>
          <p:nvPr/>
        </p:nvSpPr>
        <p:spPr>
          <a:xfrm flipH="1">
            <a:off x="335279" y="1587709"/>
            <a:ext cx="2926081"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All Launch Site Sited near the coast lines </a:t>
            </a:r>
          </a:p>
        </p:txBody>
      </p:sp>
    </p:spTree>
    <p:extLst>
      <p:ext uri="{BB962C8B-B14F-4D97-AF65-F5344CB8AC3E}">
        <p14:creationId xmlns:p14="http://schemas.microsoft.com/office/powerpoint/2010/main" val="9816717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 Success Rates</a:t>
            </a:r>
            <a:endParaRPr lang="en-US" dirty="0">
              <a:solidFill>
                <a:srgbClr val="0B49CB"/>
              </a:solidFill>
              <a:latin typeface="Abadi"/>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283" y="1322113"/>
            <a:ext cx="2619741" cy="214342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6024" y="1322113"/>
            <a:ext cx="3060696" cy="329184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0020" y="3465537"/>
            <a:ext cx="2896004" cy="258163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08764" y="4513412"/>
            <a:ext cx="2372056" cy="2133898"/>
          </a:xfrm>
          <a:prstGeom prst="rect">
            <a:avLst/>
          </a:prstGeom>
        </p:spPr>
      </p:pic>
      <p:sp>
        <p:nvSpPr>
          <p:cNvPr id="10" name="TextBox 9"/>
          <p:cNvSpPr txBox="1"/>
          <p:nvPr/>
        </p:nvSpPr>
        <p:spPr>
          <a:xfrm>
            <a:off x="537883" y="1797865"/>
            <a:ext cx="5039393" cy="646331"/>
          </a:xfrm>
          <a:prstGeom prst="rect">
            <a:avLst/>
          </a:prstGeom>
          <a:noFill/>
        </p:spPr>
        <p:txBody>
          <a:bodyPr wrap="none" rtlCol="0">
            <a:spAutoFit/>
          </a:bodyPr>
          <a:lstStyle/>
          <a:p>
            <a:pPr marL="285750" indent="-285750">
              <a:buFont typeface="Arial" panose="020B0604020202020204" pitchFamily="34" charset="0"/>
              <a:buChar char="•"/>
            </a:pPr>
            <a:r>
              <a:rPr lang="en-US" dirty="0" smtClean="0"/>
              <a:t>KSC LC-39A has most success for falcon 9 landing</a:t>
            </a:r>
          </a:p>
          <a:p>
            <a:pPr marL="285750" indent="-285750">
              <a:buFont typeface="Arial" panose="020B0604020202020204" pitchFamily="34" charset="0"/>
              <a:buChar char="•"/>
            </a:pPr>
            <a:r>
              <a:rPr lang="en-US" dirty="0" smtClean="0"/>
              <a:t>CCAFS SLC-40 has most failed mission</a:t>
            </a:r>
          </a:p>
        </p:txBody>
      </p:sp>
    </p:spTree>
    <p:extLst>
      <p:ext uri="{BB962C8B-B14F-4D97-AF65-F5344CB8AC3E}">
        <p14:creationId xmlns:p14="http://schemas.microsoft.com/office/powerpoint/2010/main" val="2395978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Distances </a:t>
            </a:r>
            <a:r>
              <a:rPr lang="en-US" dirty="0">
                <a:solidFill>
                  <a:srgbClr val="0B49CB"/>
                </a:solidFill>
                <a:latin typeface="Abadi"/>
              </a:rPr>
              <a:t>between a launch site to its proximities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7811" y="5543367"/>
            <a:ext cx="5239481" cy="131463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6082" y="1803615"/>
            <a:ext cx="8221222" cy="3705742"/>
          </a:xfrm>
          <a:prstGeom prst="rect">
            <a:avLst/>
          </a:prstGeom>
        </p:spPr>
      </p:pic>
      <p:sp>
        <p:nvSpPr>
          <p:cNvPr id="6" name="TextBox 5"/>
          <p:cNvSpPr txBox="1"/>
          <p:nvPr/>
        </p:nvSpPr>
        <p:spPr>
          <a:xfrm>
            <a:off x="400487" y="1731688"/>
            <a:ext cx="3560398" cy="1477328"/>
          </a:xfrm>
          <a:prstGeom prst="rect">
            <a:avLst/>
          </a:prstGeom>
          <a:noFill/>
        </p:spPr>
        <p:txBody>
          <a:bodyPr wrap="none" rtlCol="0">
            <a:spAutoFit/>
          </a:bodyPr>
          <a:lstStyle/>
          <a:p>
            <a:r>
              <a:rPr lang="en-US" dirty="0" smtClean="0"/>
              <a:t>AS you can see distance to</a:t>
            </a:r>
            <a:r>
              <a:rPr lang="en-US" dirty="0"/>
              <a:t> Nearest</a:t>
            </a:r>
            <a:r>
              <a:rPr lang="en-US" dirty="0" smtClean="0"/>
              <a:t> :</a:t>
            </a:r>
          </a:p>
          <a:p>
            <a:pPr marL="285750" indent="-285750">
              <a:buFont typeface="Arial" panose="020B0604020202020204" pitchFamily="34" charset="0"/>
              <a:buChar char="•"/>
            </a:pPr>
            <a:r>
              <a:rPr lang="en-US" dirty="0"/>
              <a:t>C</a:t>
            </a:r>
            <a:r>
              <a:rPr lang="en-US" dirty="0" smtClean="0"/>
              <a:t>ity: 23 Km</a:t>
            </a:r>
          </a:p>
          <a:p>
            <a:pPr marL="285750" indent="-285750">
              <a:buFont typeface="Arial" panose="020B0604020202020204" pitchFamily="34" charset="0"/>
              <a:buChar char="•"/>
            </a:pPr>
            <a:r>
              <a:rPr lang="en-US" dirty="0" smtClean="0"/>
              <a:t>Railway: 21 km</a:t>
            </a:r>
          </a:p>
          <a:p>
            <a:pPr marL="285750" indent="-285750">
              <a:buFont typeface="Arial" panose="020B0604020202020204" pitchFamily="34" charset="0"/>
              <a:buChar char="•"/>
            </a:pPr>
            <a:r>
              <a:rPr lang="en-US" dirty="0" smtClean="0"/>
              <a:t>Highway: 21km</a:t>
            </a:r>
          </a:p>
          <a:p>
            <a:pPr marL="285750" indent="-285750">
              <a:buFont typeface="Arial" panose="020B0604020202020204" pitchFamily="34" charset="0"/>
              <a:buChar char="•"/>
            </a:pPr>
            <a:r>
              <a:rPr lang="en-US" dirty="0" smtClean="0"/>
              <a:t>Coastline: 0.9 km</a:t>
            </a:r>
            <a:endParaRPr lang="en-US" dirty="0"/>
          </a:p>
        </p:txBody>
      </p:sp>
    </p:spTree>
    <p:extLst>
      <p:ext uri="{BB962C8B-B14F-4D97-AF65-F5344CB8AC3E}">
        <p14:creationId xmlns:p14="http://schemas.microsoft.com/office/powerpoint/2010/main" val="2324990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000" dirty="0" smtClean="0">
                <a:solidFill>
                  <a:srgbClr val="0B49CB"/>
                </a:solidFill>
                <a:latin typeface="Abadi"/>
              </a:rPr>
              <a:t>Total</a:t>
            </a:r>
            <a:r>
              <a:rPr lang="en-US" dirty="0" smtClean="0">
                <a:solidFill>
                  <a:srgbClr val="0B49CB"/>
                </a:solidFill>
                <a:latin typeface="Abadi"/>
              </a:rPr>
              <a:t> </a:t>
            </a:r>
            <a:r>
              <a:rPr lang="en-US" dirty="0">
                <a:solidFill>
                  <a:srgbClr val="0B49CB"/>
                </a:solidFill>
                <a:latin typeface="Abadi"/>
              </a:rPr>
              <a:t>successful launches count for all sites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9650" y="1822241"/>
            <a:ext cx="8352661" cy="3298607"/>
          </a:xfrm>
          <a:prstGeom prst="rect">
            <a:avLst/>
          </a:prstGeom>
        </p:spPr>
      </p:pic>
      <p:sp>
        <p:nvSpPr>
          <p:cNvPr id="4" name="TextBox 3"/>
          <p:cNvSpPr txBox="1"/>
          <p:nvPr/>
        </p:nvSpPr>
        <p:spPr>
          <a:xfrm>
            <a:off x="1739650" y="5388544"/>
            <a:ext cx="8352661"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KSC LC-39A has highest Success among the other launch sites and CCAFS –LC-40 comes next.</a:t>
            </a:r>
            <a:endParaRPr lang="en-US" dirty="0"/>
          </a:p>
        </p:txBody>
      </p:sp>
    </p:spTree>
    <p:extLst>
      <p:ext uri="{BB962C8B-B14F-4D97-AF65-F5344CB8AC3E}">
        <p14:creationId xmlns:p14="http://schemas.microsoft.com/office/powerpoint/2010/main" val="7001329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6" name="TextBox 5"/>
          <p:cNvSpPr txBox="1"/>
          <p:nvPr/>
        </p:nvSpPr>
        <p:spPr>
          <a:xfrm>
            <a:off x="1252207" y="1651811"/>
            <a:ext cx="8526494" cy="646331"/>
          </a:xfrm>
          <a:prstGeom prst="rect">
            <a:avLst/>
          </a:prstGeom>
          <a:noFill/>
        </p:spPr>
        <p:txBody>
          <a:bodyPr wrap="square" rtlCol="1">
            <a:spAutoFit/>
          </a:bodyPr>
          <a:lstStyle/>
          <a:p>
            <a:pPr marL="285750" indent="-285750">
              <a:buFont typeface="Arial" panose="020B0604020202020204" pitchFamily="34" charset="0"/>
              <a:buChar char="•"/>
            </a:pPr>
            <a:r>
              <a:rPr lang="en-US" dirty="0" smtClean="0">
                <a:latin typeface="Abadi" panose="020B0604020104020204"/>
              </a:rPr>
              <a:t>SpaceX's Falcon 9 is a two-stage partially reusable rocket which is capable to carry cargo and crew into Earth orbit and beyond</a:t>
            </a:r>
            <a:endParaRPr lang="fa-IR" dirty="0">
              <a:latin typeface="Abadi" panose="020B0604020104020204"/>
            </a:endParaRPr>
          </a:p>
        </p:txBody>
      </p:sp>
      <p:sp>
        <p:nvSpPr>
          <p:cNvPr id="7" name="TextBox 6"/>
          <p:cNvSpPr txBox="1"/>
          <p:nvPr/>
        </p:nvSpPr>
        <p:spPr>
          <a:xfrm>
            <a:off x="1252205" y="2494022"/>
            <a:ext cx="8526495" cy="1200329"/>
          </a:xfrm>
          <a:prstGeom prst="rect">
            <a:avLst/>
          </a:prstGeom>
          <a:noFill/>
        </p:spPr>
        <p:txBody>
          <a:bodyPr wrap="square" rtlCol="1">
            <a:spAutoFit/>
          </a:bodyPr>
          <a:lstStyle/>
          <a:p>
            <a:pPr marL="285750" indent="-285750">
              <a:buFont typeface="Arial" panose="020B0604020202020204" pitchFamily="34" charset="0"/>
              <a:buChar char="•"/>
            </a:pPr>
            <a:r>
              <a:rPr lang="en-US" dirty="0" smtClean="0">
                <a:latin typeface="Abadi" panose="020B0604020104020204"/>
              </a:rPr>
              <a:t>The reusability of first stage of the rocket helped SpaceX to outperformed his rivals and it is important to predict successful landing of the rocket, Since it has direct impact on the final cost of the shipment and its competitiveness price which is 62 Million Dolor</a:t>
            </a:r>
            <a:r>
              <a:rPr lang="en-US" b="1" dirty="0" smtClean="0">
                <a:latin typeface="Abadi" panose="020B0604020104020204"/>
              </a:rPr>
              <a:t>.</a:t>
            </a:r>
            <a:endParaRPr lang="fa-IR" b="1" dirty="0">
              <a:latin typeface="Abadi" panose="020B0604020104020204"/>
            </a:endParaRPr>
          </a:p>
        </p:txBody>
      </p:sp>
      <p:sp>
        <p:nvSpPr>
          <p:cNvPr id="8" name="TextBox 7"/>
          <p:cNvSpPr txBox="1"/>
          <p:nvPr/>
        </p:nvSpPr>
        <p:spPr>
          <a:xfrm>
            <a:off x="1252205" y="4131032"/>
            <a:ext cx="8521054" cy="1231106"/>
          </a:xfrm>
          <a:prstGeom prst="rect">
            <a:avLst/>
          </a:prstGeom>
          <a:noFill/>
        </p:spPr>
        <p:txBody>
          <a:bodyPr wrap="square" rtlCol="1">
            <a:spAutoFit/>
          </a:bodyPr>
          <a:lstStyle/>
          <a:p>
            <a:r>
              <a:rPr lang="en-US" sz="2000" b="1" dirty="0" smtClean="0">
                <a:latin typeface="Abadi" panose="020B0604020104020204"/>
              </a:rPr>
              <a:t>What is our aim in this project?</a:t>
            </a:r>
          </a:p>
          <a:p>
            <a:r>
              <a:rPr lang="en-US" dirty="0">
                <a:latin typeface="Abadi" panose="020B0604020104020204"/>
              </a:rPr>
              <a:t> </a:t>
            </a:r>
            <a:r>
              <a:rPr lang="en-US" dirty="0" smtClean="0">
                <a:latin typeface="Abadi" panose="020B0604020104020204"/>
              </a:rPr>
              <a:t>   We will explore most factors that affect Falcon9 landing and find most important ones and relation between those factors, then by </a:t>
            </a:r>
            <a:r>
              <a:rPr lang="en-US" dirty="0">
                <a:latin typeface="Abadi" panose="020B0604020104020204"/>
              </a:rPr>
              <a:t>u</a:t>
            </a:r>
            <a:r>
              <a:rPr lang="en-US" dirty="0" smtClean="0">
                <a:latin typeface="Abadi" panose="020B0604020104020204"/>
              </a:rPr>
              <a:t>sing </a:t>
            </a:r>
            <a:r>
              <a:rPr lang="en-US" dirty="0">
                <a:latin typeface="Abadi" panose="020B0604020104020204"/>
              </a:rPr>
              <a:t>d</a:t>
            </a:r>
            <a:r>
              <a:rPr lang="en-US" dirty="0" smtClean="0">
                <a:latin typeface="Abadi" panose="020B0604020104020204"/>
              </a:rPr>
              <a:t>ifferent Machine Learning models we try to predict probability of successful/failed landing of the rocket.</a:t>
            </a:r>
            <a:endParaRPr lang="fa-IR" dirty="0">
              <a:latin typeface="Abadi" panose="020B0604020104020204"/>
            </a:endParaRP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745729"/>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smtClean="0">
                <a:solidFill>
                  <a:srgbClr val="0B49CB"/>
                </a:solidFill>
                <a:latin typeface="Abadi"/>
              </a:rPr>
              <a:t>Success/Fail of most successful launch site</a:t>
            </a:r>
            <a:endParaRPr lang="en-US" sz="2800"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8628" y="1757129"/>
            <a:ext cx="5334744" cy="3343742"/>
          </a:xfrm>
          <a:prstGeom prst="rect">
            <a:avLst/>
          </a:prstGeom>
        </p:spPr>
      </p:pic>
      <p:sp>
        <p:nvSpPr>
          <p:cNvPr id="4" name="TextBox 3"/>
          <p:cNvSpPr txBox="1"/>
          <p:nvPr/>
        </p:nvSpPr>
        <p:spPr>
          <a:xfrm>
            <a:off x="2093881" y="5289189"/>
            <a:ext cx="7867859" cy="369332"/>
          </a:xfrm>
          <a:prstGeom prst="rect">
            <a:avLst/>
          </a:prstGeom>
          <a:noFill/>
        </p:spPr>
        <p:txBody>
          <a:bodyPr wrap="none" rtlCol="0">
            <a:spAutoFit/>
          </a:bodyPr>
          <a:lstStyle/>
          <a:p>
            <a:pPr marL="285750" indent="-285750">
              <a:buFont typeface="Arial" panose="020B0604020202020204" pitchFamily="34" charset="0"/>
              <a:buChar char="•"/>
            </a:pPr>
            <a:r>
              <a:rPr lang="en-US" dirty="0" smtClean="0"/>
              <a:t>KSC LC-39A as most successful launch site has 76.9% success and 23.1% failure.</a:t>
            </a:r>
            <a:endParaRPr lang="en-US" dirty="0"/>
          </a:p>
        </p:txBody>
      </p:sp>
    </p:spTree>
    <p:extLst>
      <p:ext uri="{BB962C8B-B14F-4D97-AF65-F5344CB8AC3E}">
        <p14:creationId xmlns:p14="http://schemas.microsoft.com/office/powerpoint/2010/main" val="18661607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800" dirty="0" smtClean="0">
                <a:solidFill>
                  <a:srgbClr val="0B49CB"/>
                </a:solidFill>
                <a:latin typeface="Abadi" panose="020B0604020104020204" pitchFamily="34" charset="0"/>
              </a:rPr>
              <a:t>Scatter for Payload </a:t>
            </a:r>
            <a:r>
              <a:rPr lang="en-US" sz="2800" dirty="0">
                <a:solidFill>
                  <a:srgbClr val="0B49CB"/>
                </a:solidFill>
                <a:latin typeface="Abadi" panose="020B0604020104020204" pitchFamily="34" charset="0"/>
              </a:rPr>
              <a:t>vs Launch Outcome for all sites</a:t>
            </a:r>
            <a:endParaRPr lang="en-US" sz="2800" dirty="0">
              <a:solidFill>
                <a:srgbClr val="0B49CB"/>
              </a:solidFill>
              <a:latin typeface="Abad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3416"/>
            <a:ext cx="12192000" cy="3173588"/>
          </a:xfrm>
          <a:prstGeom prst="rect">
            <a:avLst/>
          </a:prstGeom>
        </p:spPr>
      </p:pic>
      <p:sp>
        <p:nvSpPr>
          <p:cNvPr id="4" name="TextBox 3"/>
          <p:cNvSpPr txBox="1"/>
          <p:nvPr/>
        </p:nvSpPr>
        <p:spPr>
          <a:xfrm>
            <a:off x="462579" y="5217459"/>
            <a:ext cx="7332648" cy="646331"/>
          </a:xfrm>
          <a:prstGeom prst="rect">
            <a:avLst/>
          </a:prstGeom>
          <a:noFill/>
        </p:spPr>
        <p:txBody>
          <a:bodyPr wrap="none" rtlCol="0">
            <a:spAutoFit/>
          </a:bodyPr>
          <a:lstStyle/>
          <a:p>
            <a:pPr marL="285750" indent="-285750">
              <a:buFont typeface="Arial" panose="020B0604020202020204" pitchFamily="34" charset="0"/>
              <a:buChar char="•"/>
            </a:pPr>
            <a:r>
              <a:rPr lang="en-US" dirty="0" smtClean="0"/>
              <a:t>Payloads between 2000-6000 kg have more chances to land successfully </a:t>
            </a:r>
          </a:p>
          <a:p>
            <a:pPr marL="285750" indent="-285750">
              <a:buFont typeface="Arial" panose="020B0604020202020204" pitchFamily="34" charset="0"/>
              <a:buChar char="•"/>
            </a:pPr>
            <a:r>
              <a:rPr lang="en-US" dirty="0" smtClean="0"/>
              <a:t>FT Booster has higher success rate</a:t>
            </a:r>
            <a:endParaRPr lang="en-US" dirty="0"/>
          </a:p>
        </p:txBody>
      </p:sp>
    </p:spTree>
    <p:extLst>
      <p:ext uri="{BB962C8B-B14F-4D97-AF65-F5344CB8AC3E}">
        <p14:creationId xmlns:p14="http://schemas.microsoft.com/office/powerpoint/2010/main" val="2523596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6" name="TextBox 5"/>
          <p:cNvSpPr txBox="1"/>
          <p:nvPr/>
        </p:nvSpPr>
        <p:spPr>
          <a:xfrm>
            <a:off x="770011" y="1589723"/>
            <a:ext cx="4120179"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Abadi" panose="020B0604020104020204"/>
              </a:rPr>
              <a:t>This chart indicates accuracy of models doesn't different with each other dramatically. But in overall, Decision Tree has higher accuracy.</a:t>
            </a:r>
          </a:p>
        </p:txBody>
      </p:sp>
      <p:pic>
        <p:nvPicPr>
          <p:cNvPr id="7" name="Picture 6"/>
          <p:cNvPicPr>
            <a:picLocks noChangeAspect="1"/>
          </p:cNvPicPr>
          <p:nvPr/>
        </p:nvPicPr>
        <p:blipFill>
          <a:blip r:embed="rId3"/>
          <a:stretch>
            <a:fillRect/>
          </a:stretch>
        </p:blipFill>
        <p:spPr>
          <a:xfrm>
            <a:off x="6027811" y="1741786"/>
            <a:ext cx="5210175" cy="3933825"/>
          </a:xfrm>
          <a:prstGeom prst="rect">
            <a:avLst/>
          </a:prstGeom>
        </p:spPr>
      </p:pic>
    </p:spTree>
    <p:extLst>
      <p:ext uri="{BB962C8B-B14F-4D97-AF65-F5344CB8AC3E}">
        <p14:creationId xmlns:p14="http://schemas.microsoft.com/office/powerpoint/2010/main" val="24594460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50842"/>
            <a:ext cx="4382902" cy="3811588"/>
          </a:xfrm>
          <a:prstGeom prst="rect">
            <a:avLst/>
          </a:prstGeom>
        </p:spPr>
        <p:txBody>
          <a:bodyPr>
            <a:normAutofit/>
          </a:bodyPr>
          <a:lstStyle/>
          <a:p>
            <a:pPr>
              <a:lnSpc>
                <a:spcPct val="100000"/>
              </a:lnSpc>
              <a:spcBef>
                <a:spcPts val="1400"/>
              </a:spcBef>
            </a:pPr>
            <a:r>
              <a:rPr lang="en-US" sz="2000" dirty="0" smtClean="0">
                <a:solidFill>
                  <a:schemeClr val="accent3">
                    <a:lumMod val="25000"/>
                  </a:schemeClr>
                </a:solidFill>
                <a:latin typeface="Abadi" panose="020B0604020104020204" pitchFamily="34" charset="0"/>
              </a:rPr>
              <a:t>Confusion matrix of Decision Tree model indicates this model has some difficulties in predict Failed Landing that predict as Landed mission(FN, Type2 error)</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0356" y="1542365"/>
            <a:ext cx="5245255" cy="4483208"/>
          </a:xfrm>
          <a:prstGeom prst="rect">
            <a:avLst/>
          </a:prstGeom>
        </p:spPr>
      </p:pic>
    </p:spTree>
    <p:extLst>
      <p:ext uri="{BB962C8B-B14F-4D97-AF65-F5344CB8AC3E}">
        <p14:creationId xmlns:p14="http://schemas.microsoft.com/office/powerpoint/2010/main" val="36450342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By increasing Flight Number, Successful landings are increased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By pass time from 2013 to 2020, successful Landing increased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a:t>
            </a:r>
            <a:r>
              <a:rPr lang="en-US" sz="2200" dirty="0" smtClean="0">
                <a:solidFill>
                  <a:schemeClr val="accent3">
                    <a:lumMod val="25000"/>
                  </a:schemeClr>
                </a:solidFill>
                <a:latin typeface="Abadi" panose="020B0604020104020204" pitchFamily="34" charset="0"/>
              </a:rPr>
              <a:t>LC-39A launch Site is best place for Landing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In recent Launches, </a:t>
            </a:r>
            <a:r>
              <a:rPr lang="en-CA" sz="2400" dirty="0" smtClean="0">
                <a:solidFill>
                  <a:schemeClr val="accent3">
                    <a:lumMod val="25000"/>
                  </a:schemeClr>
                </a:solidFill>
                <a:latin typeface="Abadi" panose="020B0604020104020204" pitchFamily="34" charset="0"/>
              </a:rPr>
              <a:t>VLEO orbit outperformed the other ones</a:t>
            </a:r>
          </a:p>
          <a:p>
            <a:pPr>
              <a:lnSpc>
                <a:spcPct val="100000"/>
              </a:lnSpc>
              <a:spcBef>
                <a:spcPts val="1400"/>
              </a:spcBef>
            </a:pPr>
            <a:r>
              <a:rPr lang="en-CA" sz="2400" dirty="0" err="1" smtClean="0">
                <a:solidFill>
                  <a:schemeClr val="accent3">
                    <a:lumMod val="25000"/>
                  </a:schemeClr>
                </a:solidFill>
                <a:latin typeface="Abadi" panose="020B0604020104020204" pitchFamily="34" charset="0"/>
              </a:rPr>
              <a:t>PayLoad</a:t>
            </a:r>
            <a:r>
              <a:rPr lang="en-CA" sz="2400" dirty="0" smtClean="0">
                <a:solidFill>
                  <a:schemeClr val="accent3">
                    <a:lumMod val="25000"/>
                  </a:schemeClr>
                </a:solidFill>
                <a:latin typeface="Abadi" panose="020B0604020104020204" pitchFamily="34" charset="0"/>
              </a:rPr>
              <a:t> with 2000-6000 kg have higher success rate with FT booster</a:t>
            </a:r>
          </a:p>
          <a:p>
            <a:pPr>
              <a:lnSpc>
                <a:spcPct val="100000"/>
              </a:lnSpc>
              <a:spcBef>
                <a:spcPts val="1400"/>
              </a:spcBef>
            </a:pPr>
            <a:r>
              <a:rPr lang="en-US" sz="2400" dirty="0">
                <a:solidFill>
                  <a:schemeClr val="accent3">
                    <a:lumMod val="25000"/>
                  </a:schemeClr>
                </a:solidFill>
                <a:latin typeface="Abadi" panose="020B0604020104020204" pitchFamily="34" charset="0"/>
              </a:rPr>
              <a:t>For prediction Purpose, Decision Tree model perform slightly better </a:t>
            </a:r>
          </a:p>
          <a:p>
            <a:pPr>
              <a:lnSpc>
                <a:spcPct val="100000"/>
              </a:lnSpc>
              <a:spcBef>
                <a:spcPts val="1400"/>
              </a:spcBef>
            </a:pPr>
            <a:endParaRPr lang="en-CA" sz="24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30201"/>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bg2">
                    <a:lumMod val="50000"/>
                  </a:schemeClr>
                </a:solidFill>
                <a:latin typeface="Abadi"/>
              </a:rPr>
              <a:t>Gathering data by using SpaceX official API</a:t>
            </a:r>
          </a:p>
          <a:p>
            <a:pPr lvl="1">
              <a:lnSpc>
                <a:spcPct val="120000"/>
              </a:lnSpc>
              <a:spcBef>
                <a:spcPts val="1400"/>
              </a:spcBef>
            </a:pPr>
            <a:r>
              <a:rPr lang="en-US" sz="7200" dirty="0">
                <a:solidFill>
                  <a:schemeClr val="bg2">
                    <a:lumMod val="50000"/>
                  </a:schemeClr>
                </a:solidFill>
                <a:latin typeface="Abadi"/>
              </a:rPr>
              <a:t>Gathering data from web by web scraping (Wikipedia</a:t>
            </a:r>
            <a:r>
              <a:rPr lang="en-US" sz="7200" dirty="0" smtClean="0">
                <a:solidFill>
                  <a:schemeClr val="bg2">
                    <a:lumMod val="50000"/>
                  </a:schemeClr>
                </a:solidFill>
                <a:latin typeface="Abadi"/>
              </a:rPr>
              <a:t>)</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data wrangling</a:t>
            </a:r>
          </a:p>
          <a:p>
            <a:pPr lvl="1">
              <a:lnSpc>
                <a:spcPct val="120000"/>
              </a:lnSpc>
              <a:spcBef>
                <a:spcPts val="1400"/>
              </a:spcBef>
            </a:pPr>
            <a:r>
              <a:rPr lang="en-US" sz="7200" dirty="0">
                <a:solidFill>
                  <a:schemeClr val="bg2">
                    <a:lumMod val="50000"/>
                  </a:schemeClr>
                </a:solidFill>
                <a:latin typeface="Abadi"/>
              </a:rPr>
              <a:t>Converting raw data into a usable form for analysis including cleaning, organizing, and transforming</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Converting raw data into a usable form for analysis including cleaning, organizing, and transforming</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10" name="TextBox 9"/>
          <p:cNvSpPr txBox="1"/>
          <p:nvPr/>
        </p:nvSpPr>
        <p:spPr>
          <a:xfrm>
            <a:off x="273262" y="1815230"/>
            <a:ext cx="11356243" cy="2062103"/>
          </a:xfrm>
          <a:prstGeom prst="rect">
            <a:avLst/>
          </a:prstGeom>
          <a:noFill/>
        </p:spPr>
        <p:txBody>
          <a:bodyPr wrap="square" rtlCol="1">
            <a:spAutoFit/>
          </a:bodyPr>
          <a:lstStyle/>
          <a:p>
            <a:r>
              <a:rPr lang="en-US" dirty="0" smtClean="0">
                <a:latin typeface="Abadi" panose="020B0604020104020204"/>
              </a:rPr>
              <a:t>The First Step Is Gathering Data Needed For Analysis. This Is Down By Two Methods:</a:t>
            </a:r>
          </a:p>
          <a:p>
            <a:endParaRPr lang="en-US" dirty="0">
              <a:latin typeface="Abadi" panose="020B0604020104020204"/>
            </a:endParaRPr>
          </a:p>
          <a:p>
            <a:pPr marL="342900" indent="-342900">
              <a:buFont typeface="+mj-lt"/>
              <a:buAutoNum type="arabicPeriod"/>
            </a:pPr>
            <a:r>
              <a:rPr lang="en-US" dirty="0" smtClean="0">
                <a:latin typeface="Abadi" panose="020B0604020104020204"/>
              </a:rPr>
              <a:t>The </a:t>
            </a:r>
            <a:r>
              <a:rPr lang="en-US" dirty="0" err="1" smtClean="0">
                <a:latin typeface="Abadi" panose="020B0604020104020204"/>
              </a:rPr>
              <a:t>Spacex</a:t>
            </a:r>
            <a:r>
              <a:rPr lang="en-US" dirty="0" smtClean="0">
                <a:latin typeface="Abadi" panose="020B0604020104020204"/>
              </a:rPr>
              <a:t> Company Officially Publish The Data And We Can Get </a:t>
            </a:r>
            <a:r>
              <a:rPr lang="en-US" dirty="0" err="1" smtClean="0">
                <a:latin typeface="Abadi" panose="020B0604020104020204"/>
              </a:rPr>
              <a:t>Datas</a:t>
            </a:r>
            <a:r>
              <a:rPr lang="en-US" dirty="0" smtClean="0">
                <a:latin typeface="Abadi" panose="020B0604020104020204"/>
              </a:rPr>
              <a:t> In Form Of Json Files Which Can Later Converted To </a:t>
            </a:r>
            <a:r>
              <a:rPr lang="en-US" dirty="0" err="1" smtClean="0">
                <a:latin typeface="Abadi" panose="020B0604020104020204"/>
              </a:rPr>
              <a:t>Dataframe</a:t>
            </a:r>
            <a:r>
              <a:rPr lang="en-US" dirty="0" smtClean="0">
                <a:latin typeface="Abadi" panose="020B0604020104020204"/>
              </a:rPr>
              <a:t> To Be Use In Python (</a:t>
            </a:r>
            <a:r>
              <a:rPr lang="en-US" dirty="0">
                <a:latin typeface="Abadi" panose="020B0604020104020204"/>
              </a:rPr>
              <a:t>https://api.spacexdata.com/v4</a:t>
            </a:r>
            <a:r>
              <a:rPr lang="en-US" dirty="0" smtClean="0">
                <a:latin typeface="Abadi" panose="020B0604020104020204"/>
              </a:rPr>
              <a:t>/)</a:t>
            </a:r>
          </a:p>
          <a:p>
            <a:pPr marL="342900" indent="-342900">
              <a:buFont typeface="+mj-lt"/>
              <a:buAutoNum type="arabicPeriod"/>
            </a:pPr>
            <a:endParaRPr lang="en-US" dirty="0">
              <a:latin typeface="Abadi" panose="020B0604020104020204"/>
            </a:endParaRPr>
          </a:p>
          <a:p>
            <a:pPr marL="342900" lvl="0" indent="-342900">
              <a:buFont typeface="+mj-lt"/>
              <a:buAutoNum type="arabicPeriod"/>
            </a:pPr>
            <a:r>
              <a:rPr lang="en-US" dirty="0" smtClean="0">
                <a:latin typeface="Abadi" panose="020B0604020104020204"/>
              </a:rPr>
              <a:t>In Second Method Data Can Be Access By Web Scraping From Wikipedia (</a:t>
            </a:r>
            <a:r>
              <a:rPr lang="en-US" dirty="0">
                <a:latin typeface="Abadi" panose="020B0604020104020204"/>
              </a:rPr>
              <a:t>https://</a:t>
            </a:r>
            <a:r>
              <a:rPr lang="en-US" dirty="0" smtClean="0">
                <a:latin typeface="Abadi" panose="020B0604020104020204"/>
              </a:rPr>
              <a:t>en.wikipedia.org/wiki/List_of_Falcon_9_and_Falcon_Heavy_launches)</a:t>
            </a:r>
            <a:endParaRPr lang="en-US" dirty="0">
              <a:latin typeface="Abadi" panose="020B0604020104020204"/>
            </a:endParaRPr>
          </a:p>
        </p:txBody>
      </p:sp>
      <p:sp>
        <p:nvSpPr>
          <p:cNvPr id="11" name="TextBox 10"/>
          <p:cNvSpPr txBox="1"/>
          <p:nvPr/>
        </p:nvSpPr>
        <p:spPr>
          <a:xfrm>
            <a:off x="386365" y="4241082"/>
            <a:ext cx="11356243" cy="707886"/>
          </a:xfrm>
          <a:prstGeom prst="rect">
            <a:avLst/>
          </a:prstGeom>
          <a:noFill/>
        </p:spPr>
        <p:txBody>
          <a:bodyPr wrap="square" rtlCol="1">
            <a:spAutoFit/>
          </a:bodyPr>
          <a:lstStyle/>
          <a:p>
            <a:r>
              <a:rPr lang="en-US" sz="2000" dirty="0" smtClean="0">
                <a:latin typeface="Abadi" panose="020B0604020104020204"/>
              </a:rPr>
              <a:t>With Data In Hand:</a:t>
            </a:r>
          </a:p>
          <a:p>
            <a:endParaRPr lang="en-US" sz="2000" dirty="0"/>
          </a:p>
        </p:txBody>
      </p:sp>
      <p:graphicFrame>
        <p:nvGraphicFramePr>
          <p:cNvPr id="13" name="Diagram 12"/>
          <p:cNvGraphicFramePr/>
          <p:nvPr>
            <p:extLst>
              <p:ext uri="{D42A27DB-BD31-4B8C-83A1-F6EECF244321}">
                <p14:modId xmlns:p14="http://schemas.microsoft.com/office/powerpoint/2010/main" val="3739079023"/>
              </p:ext>
            </p:extLst>
          </p:nvPr>
        </p:nvGraphicFramePr>
        <p:xfrm>
          <a:off x="386365" y="4713316"/>
          <a:ext cx="10968820" cy="11500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9" name="Diagram 8"/>
          <p:cNvGraphicFramePr/>
          <p:nvPr>
            <p:extLst>
              <p:ext uri="{D42A27DB-BD31-4B8C-83A1-F6EECF244321}">
                <p14:modId xmlns:p14="http://schemas.microsoft.com/office/powerpoint/2010/main" val="793063063"/>
              </p:ext>
            </p:extLst>
          </p:nvPr>
        </p:nvGraphicFramePr>
        <p:xfrm>
          <a:off x="50360" y="1197648"/>
          <a:ext cx="1209931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877587" y="5656241"/>
            <a:ext cx="9882257" cy="369332"/>
          </a:xfrm>
          <a:prstGeom prst="rect">
            <a:avLst/>
          </a:prstGeom>
          <a:noFill/>
        </p:spPr>
        <p:txBody>
          <a:bodyPr wrap="none" rtlCol="0">
            <a:spAutoFit/>
          </a:bodyPr>
          <a:lstStyle/>
          <a:p>
            <a:r>
              <a:rPr lang="en-US" dirty="0" smtClean="0">
                <a:hlinkClick r:id="rId8"/>
              </a:rPr>
              <a:t>https://github.com/mygir77/IBM-Applied_Data_Science_Capstone/blob/main/p1_data_collection.ipynb</a:t>
            </a:r>
            <a:endParaRPr lang="en-US" dirty="0"/>
          </a:p>
        </p:txBody>
      </p:sp>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p:cNvSpPr txBox="1"/>
          <p:nvPr/>
        </p:nvSpPr>
        <p:spPr>
          <a:xfrm>
            <a:off x="542143" y="6201697"/>
            <a:ext cx="10895868" cy="369332"/>
          </a:xfrm>
          <a:prstGeom prst="rect">
            <a:avLst/>
          </a:prstGeom>
          <a:noFill/>
        </p:spPr>
        <p:txBody>
          <a:bodyPr wrap="none" rtlCol="0">
            <a:spAutoFit/>
          </a:bodyPr>
          <a:lstStyle/>
          <a:p>
            <a:r>
              <a:rPr lang="en-US" dirty="0" smtClean="0">
                <a:hlinkClick r:id="rId3"/>
              </a:rPr>
              <a:t>https://github.com/mygir77/IBM-Applied_Data_Science_Capstone/blob/main/p2_jupyter-labs-webscraping.ipynb</a:t>
            </a:r>
            <a:endParaRPr lang="en-US" dirty="0"/>
          </a:p>
        </p:txBody>
      </p:sp>
      <p:graphicFrame>
        <p:nvGraphicFramePr>
          <p:cNvPr id="8" name="Diagram 7"/>
          <p:cNvGraphicFramePr/>
          <p:nvPr>
            <p:extLst>
              <p:ext uri="{D42A27DB-BD31-4B8C-83A1-F6EECF244321}">
                <p14:modId xmlns:p14="http://schemas.microsoft.com/office/powerpoint/2010/main" val="1274371970"/>
              </p:ext>
            </p:extLst>
          </p:nvPr>
        </p:nvGraphicFramePr>
        <p:xfrm>
          <a:off x="37697" y="1231518"/>
          <a:ext cx="12099310" cy="49701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purl.org/dc/dcmitype/"/>
    <ds:schemaRef ds:uri="http://schemas.microsoft.com/office/infopath/2007/PartnerControls"/>
    <ds:schemaRef ds:uri="http://purl.org/dc/elements/1.1/"/>
    <ds:schemaRef ds:uri="f80a141d-92ca-4d3d-9308-f7e7b1d44ce8"/>
    <ds:schemaRef ds:uri="http://schemas.microsoft.com/office/2006/documentManagement/types"/>
    <ds:schemaRef ds:uri="http://schemas.microsoft.com/office/2006/metadata/properties"/>
    <ds:schemaRef ds:uri="http://purl.org/dc/terms/"/>
    <ds:schemaRef ds:uri="http://schemas.openxmlformats.org/package/2006/metadata/core-properties"/>
    <ds:schemaRef ds:uri="155be751-a274-42e8-93fb-f39d3b9bccc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635</TotalTime>
  <Words>2005</Words>
  <Application>Microsoft Office PowerPoint</Application>
  <PresentationFormat>Widescreen</PresentationFormat>
  <Paragraphs>384</Paragraphs>
  <Slides>46</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IBM Plex Mono Text</vt:lpstr>
      <vt:lpstr>Calibri Light</vt:lpstr>
      <vt:lpstr>SF Pro</vt:lpstr>
      <vt:lpstr>Calibri</vt:lpstr>
      <vt:lpstr>Ubuntu Mono</vt:lpstr>
      <vt:lpstr>Arial</vt:lpstr>
      <vt:lpstr>IBM Plex Mono SemiBold</vt:lpstr>
      <vt:lpstr>Abadi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Mohammad Yousefi</dc:creator>
  <cp:lastModifiedBy>pc</cp:lastModifiedBy>
  <cp:revision>295</cp:revision>
  <dcterms:created xsi:type="dcterms:W3CDTF">2021-04-29T18:58:34Z</dcterms:created>
  <dcterms:modified xsi:type="dcterms:W3CDTF">2023-09-22T17:57:55Z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